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18"/>
  </p:notesMasterIdLst>
  <p:sldIdLst>
    <p:sldId id="257" r:id="rId5"/>
    <p:sldId id="266" r:id="rId6"/>
    <p:sldId id="267" r:id="rId7"/>
    <p:sldId id="265" r:id="rId8"/>
    <p:sldId id="264" r:id="rId9"/>
    <p:sldId id="263" r:id="rId10"/>
    <p:sldId id="262" r:id="rId11"/>
    <p:sldId id="261" r:id="rId12"/>
    <p:sldId id="260" r:id="rId13"/>
    <p:sldId id="268" r:id="rId14"/>
    <p:sldId id="269" r:id="rId15"/>
    <p:sldId id="270" r:id="rId16"/>
    <p:sldId id="271" r:id="rId17"/>
  </p:sldIdLst>
  <p:sldSz cx="6858000" cy="9144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1981DB-680C-4856-B821-510383F28399}" v="456" dt="2019-10-07T18:06:38.0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53" d="100"/>
          <a:sy n="53" d="100"/>
        </p:scale>
        <p:origin x="2256" y="6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F3EEB9C-7299-4A85-A88F-D206E9C178B5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28863" y="1162050"/>
            <a:ext cx="23526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3941391-3021-42E2-8C8C-036E0E70F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670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6FB32-6724-4EBE-8AEE-F4C05FDECADF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366B-D846-40A8-BE43-CEBAA7BDF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94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6FB32-6724-4EBE-8AEE-F4C05FDECADF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366B-D846-40A8-BE43-CEBAA7BDF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106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6FB32-6724-4EBE-8AEE-F4C05FDECADF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366B-D846-40A8-BE43-CEBAA7BDF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363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6FB32-6724-4EBE-8AEE-F4C05FDECADF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366B-D846-40A8-BE43-CEBAA7BDF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31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6FB32-6724-4EBE-8AEE-F4C05FDECADF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366B-D846-40A8-BE43-CEBAA7BDF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304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6FB32-6724-4EBE-8AEE-F4C05FDECADF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366B-D846-40A8-BE43-CEBAA7BDF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079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6FB32-6724-4EBE-8AEE-F4C05FDECADF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366B-D846-40A8-BE43-CEBAA7BDF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972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6FB32-6724-4EBE-8AEE-F4C05FDECADF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366B-D846-40A8-BE43-CEBAA7BDF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139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6FB32-6724-4EBE-8AEE-F4C05FDECADF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366B-D846-40A8-BE43-CEBAA7BDF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209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6FB32-6724-4EBE-8AEE-F4C05FDECADF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366B-D846-40A8-BE43-CEBAA7BDF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898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6FB32-6724-4EBE-8AEE-F4C05FDECADF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366B-D846-40A8-BE43-CEBAA7BDF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658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06FB32-6724-4EBE-8AEE-F4C05FDECADF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38366B-D846-40A8-BE43-CEBAA7BDF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685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File:Fiskars-scissors.jpg" TargetMode="External"/><Relationship Id="rId13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4.jpg"/><Relationship Id="rId12" Type="http://schemas.openxmlformats.org/officeDocument/2006/relationships/hyperlink" Target="http://www.hcpl.net/category/tags/lego" TargetMode="External"/><Relationship Id="rId17" Type="http://schemas.openxmlformats.org/officeDocument/2006/relationships/image" Target="../media/image9.jpeg"/><Relationship Id="rId2" Type="http://schemas.openxmlformats.org/officeDocument/2006/relationships/image" Target="../media/image1.JPG"/><Relationship Id="rId16" Type="http://schemas.openxmlformats.org/officeDocument/2006/relationships/hyperlink" Target="http://www.panbo.com/archives/2006/09/marine_electronics_1985_please_show_me_your_old_stuff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en.wikipedia.org/wiki/File:Tape-dispenser.jpg" TargetMode="External"/><Relationship Id="rId11" Type="http://schemas.openxmlformats.org/officeDocument/2006/relationships/image" Target="../media/image6.jpeg"/><Relationship Id="rId5" Type="http://schemas.openxmlformats.org/officeDocument/2006/relationships/image" Target="../media/image3.jpeg"/><Relationship Id="rId15" Type="http://schemas.openxmlformats.org/officeDocument/2006/relationships/image" Target="../media/image8.jpg"/><Relationship Id="rId10" Type="http://schemas.openxmlformats.org/officeDocument/2006/relationships/hyperlink" Target="http://wccftech.com/amd-hawaii-xtx-core-confirmed-r9-295x-3072-sp/" TargetMode="External"/><Relationship Id="rId4" Type="http://schemas.openxmlformats.org/officeDocument/2006/relationships/hyperlink" Target="http://www.thepeakoftreschic.com/2011/11/monday-morning-inspiration-from-feast.html" TargetMode="External"/><Relationship Id="rId9" Type="http://schemas.openxmlformats.org/officeDocument/2006/relationships/image" Target="../media/image5.jpg"/><Relationship Id="rId14" Type="http://schemas.openxmlformats.org/officeDocument/2006/relationships/hyperlink" Target="https://www.onecommunityglobal.org/learning-tools-and-toys-for-life/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van-roth.com/photos/seat-back/" TargetMode="External"/><Relationship Id="rId13" Type="http://schemas.openxmlformats.org/officeDocument/2006/relationships/image" Target="../media/image83.jpg"/><Relationship Id="rId18" Type="http://schemas.openxmlformats.org/officeDocument/2006/relationships/hyperlink" Target="http://www.teachingwithtlc.com/2013/02/10-ways-to-make-physical-science-fun.html" TargetMode="External"/><Relationship Id="rId3" Type="http://schemas.openxmlformats.org/officeDocument/2006/relationships/image" Target="../media/image78.jpeg"/><Relationship Id="rId7" Type="http://schemas.openxmlformats.org/officeDocument/2006/relationships/image" Target="../media/image80.png"/><Relationship Id="rId12" Type="http://schemas.openxmlformats.org/officeDocument/2006/relationships/hyperlink" Target="http://commons.wikimedia.org/wiki/File:Horseshoe_magnet_by_Zureks.jpg" TargetMode="External"/><Relationship Id="rId17" Type="http://schemas.openxmlformats.org/officeDocument/2006/relationships/image" Target="../media/image85.jpg"/><Relationship Id="rId2" Type="http://schemas.openxmlformats.org/officeDocument/2006/relationships/image" Target="../media/image1.JPG"/><Relationship Id="rId16" Type="http://schemas.openxmlformats.org/officeDocument/2006/relationships/hyperlink" Target="http://myedmondsnews.com/2011/11/cline-jewelers-to-welcome-a-sparkling-visitor-friday-saturday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ommons.wikimedia.org/wiki/File:Swab_%D0%92%D0%B0%D1%82%D0%BD%D1%8B%D0%B5_%D0%BF%D0%B0%D0%BB%D0%BE%D1%87%D0%BA%D0%B8.png" TargetMode="External"/><Relationship Id="rId11" Type="http://schemas.openxmlformats.org/officeDocument/2006/relationships/image" Target="../media/image82.jpg"/><Relationship Id="rId5" Type="http://schemas.openxmlformats.org/officeDocument/2006/relationships/image" Target="../media/image79.png"/><Relationship Id="rId15" Type="http://schemas.openxmlformats.org/officeDocument/2006/relationships/image" Target="../media/image84.jpg"/><Relationship Id="rId10" Type="http://schemas.openxmlformats.org/officeDocument/2006/relationships/hyperlink" Target="http://boingboing.net/2015/06/15/kids-can-build-their-own-games.html" TargetMode="External"/><Relationship Id="rId4" Type="http://schemas.openxmlformats.org/officeDocument/2006/relationships/hyperlink" Target="http://www.peakpx.com/321602/12-color-pencils" TargetMode="External"/><Relationship Id="rId9" Type="http://schemas.openxmlformats.org/officeDocument/2006/relationships/image" Target="../media/image81.gif"/><Relationship Id="rId14" Type="http://schemas.openxmlformats.org/officeDocument/2006/relationships/hyperlink" Target="http://www.wifelysteps.com/popsicle-sticks-learn-and-play/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1to1inpractice.blogspot.com/2016/01/making-simple-paper-circuits.html" TargetMode="External"/><Relationship Id="rId13" Type="http://schemas.openxmlformats.org/officeDocument/2006/relationships/image" Target="../media/image91.JPG"/><Relationship Id="rId18" Type="http://schemas.openxmlformats.org/officeDocument/2006/relationships/hyperlink" Target="https://gadgetsin.com/3doodler-start-is-a-child-friendly-3d-printing-pen.htm" TargetMode="External"/><Relationship Id="rId3" Type="http://schemas.openxmlformats.org/officeDocument/2006/relationships/image" Target="../media/image86.jpg"/><Relationship Id="rId7" Type="http://schemas.openxmlformats.org/officeDocument/2006/relationships/image" Target="../media/image88.JPG"/><Relationship Id="rId12" Type="http://schemas.openxmlformats.org/officeDocument/2006/relationships/hyperlink" Target="http://stackoverflow.com/questions/26569859/simple-java-calculator-need-decimal-help" TargetMode="External"/><Relationship Id="rId17" Type="http://schemas.openxmlformats.org/officeDocument/2006/relationships/image" Target="../media/image93.jpg"/><Relationship Id="rId2" Type="http://schemas.openxmlformats.org/officeDocument/2006/relationships/image" Target="../media/image1.JPG"/><Relationship Id="rId16" Type="http://schemas.openxmlformats.org/officeDocument/2006/relationships/hyperlink" Target="https://pixabay.com/vectors/vr-virtual-reality-simulation-1911452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en.wikipedia.org/wiki/File:2_duplo_lego_bricks.jpg" TargetMode="External"/><Relationship Id="rId11" Type="http://schemas.openxmlformats.org/officeDocument/2006/relationships/image" Target="../media/image90.jpg"/><Relationship Id="rId5" Type="http://schemas.openxmlformats.org/officeDocument/2006/relationships/image" Target="../media/image87.jpg"/><Relationship Id="rId15" Type="http://schemas.openxmlformats.org/officeDocument/2006/relationships/image" Target="../media/image92.png"/><Relationship Id="rId10" Type="http://schemas.openxmlformats.org/officeDocument/2006/relationships/hyperlink" Target="https://www.flickr.com/photos/cups/20081841261" TargetMode="External"/><Relationship Id="rId4" Type="http://schemas.openxmlformats.org/officeDocument/2006/relationships/hyperlink" Target="https://blog.soton.ac.uk/webteam/2016/09/02/an-interns-waisfest-introduction-to-the-bbc-microbit/" TargetMode="External"/><Relationship Id="rId9" Type="http://schemas.openxmlformats.org/officeDocument/2006/relationships/image" Target="../media/image89.jpg"/><Relationship Id="rId14" Type="http://schemas.openxmlformats.org/officeDocument/2006/relationships/hyperlink" Target="https://en.wikipedia.org/wiki/Glue_stick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diy.stackexchange.com/questions/70378/most-affordable-quick-method-to-block-light-through-windows" TargetMode="External"/><Relationship Id="rId13" Type="http://schemas.openxmlformats.org/officeDocument/2006/relationships/image" Target="../media/image99.jpg"/><Relationship Id="rId18" Type="http://schemas.openxmlformats.org/officeDocument/2006/relationships/hyperlink" Target="https://www.flickr.com/photos/42988571@N08/39283600215" TargetMode="External"/><Relationship Id="rId3" Type="http://schemas.openxmlformats.org/officeDocument/2006/relationships/image" Target="../media/image94.jpg"/><Relationship Id="rId7" Type="http://schemas.openxmlformats.org/officeDocument/2006/relationships/image" Target="../media/image96.jpg"/><Relationship Id="rId12" Type="http://schemas.openxmlformats.org/officeDocument/2006/relationships/hyperlink" Target="http://www.pngall.com/hand-saw-png" TargetMode="External"/><Relationship Id="rId17" Type="http://schemas.openxmlformats.org/officeDocument/2006/relationships/image" Target="../media/image101.jpg"/><Relationship Id="rId2" Type="http://schemas.openxmlformats.org/officeDocument/2006/relationships/image" Target="../media/image1.JPG"/><Relationship Id="rId16" Type="http://schemas.openxmlformats.org/officeDocument/2006/relationships/hyperlink" Target="http://gadgetsin.com/micro-drone-3-0-supports-fpv-expansion-and-customization.htm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processors.wiki.ti.com/index.php/AM335x_Starter_Kit_Battery_Pack" TargetMode="External"/><Relationship Id="rId11" Type="http://schemas.openxmlformats.org/officeDocument/2006/relationships/image" Target="../media/image98.png"/><Relationship Id="rId5" Type="http://schemas.openxmlformats.org/officeDocument/2006/relationships/image" Target="../media/image95.jpg"/><Relationship Id="rId15" Type="http://schemas.openxmlformats.org/officeDocument/2006/relationships/image" Target="../media/image100.jpg"/><Relationship Id="rId10" Type="http://schemas.openxmlformats.org/officeDocument/2006/relationships/hyperlink" Target="http://www.publicdomainpictures.net/view-image.php?image=18137&amp;picture=cordless-drill&amp;large=1" TargetMode="External"/><Relationship Id="rId4" Type="http://schemas.openxmlformats.org/officeDocument/2006/relationships/hyperlink" Target="https://russian.stackexchange.com/questions/15133/what-is-spiral-binding-machine-called-in-russian-language" TargetMode="External"/><Relationship Id="rId9" Type="http://schemas.openxmlformats.org/officeDocument/2006/relationships/image" Target="../media/image97.jpg"/><Relationship Id="rId14" Type="http://schemas.openxmlformats.org/officeDocument/2006/relationships/hyperlink" Target="http://www.flickr.com/photos/craftygoat/2405629166/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seaspray-itsawonderfullife.blogspot.com/2011/09/and-yet-another-use-for-duct-tape.html" TargetMode="External"/><Relationship Id="rId13" Type="http://schemas.openxmlformats.org/officeDocument/2006/relationships/image" Target="../media/image107.jpg"/><Relationship Id="rId3" Type="http://schemas.openxmlformats.org/officeDocument/2006/relationships/image" Target="../media/image102.jpg"/><Relationship Id="rId7" Type="http://schemas.openxmlformats.org/officeDocument/2006/relationships/image" Target="../media/image104.jpg"/><Relationship Id="rId12" Type="http://schemas.openxmlformats.org/officeDocument/2006/relationships/hyperlink" Target="https://id.wikipedia.org/wiki/Waterpass_Tukang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echnofaq.org/posts/2018/01/10-must-have-tools-in-a-tool-box-for-daily-use/" TargetMode="External"/><Relationship Id="rId11" Type="http://schemas.openxmlformats.org/officeDocument/2006/relationships/image" Target="../media/image106.jpg"/><Relationship Id="rId5" Type="http://schemas.openxmlformats.org/officeDocument/2006/relationships/image" Target="../media/image103.jpg"/><Relationship Id="rId10" Type="http://schemas.openxmlformats.org/officeDocument/2006/relationships/hyperlink" Target="https://lifehacks.stackexchange.com/questions/10653/how-can-i-quickly-and-easily-attach-two-or-more-piece-of-paper-together-with-t" TargetMode="External"/><Relationship Id="rId4" Type="http://schemas.openxmlformats.org/officeDocument/2006/relationships/hyperlink" Target="http://shroomery.org/forums/showflat.php/number/19703764" TargetMode="External"/><Relationship Id="rId9" Type="http://schemas.openxmlformats.org/officeDocument/2006/relationships/image" Target="../media/image105.jpg"/><Relationship Id="rId14" Type="http://schemas.openxmlformats.org/officeDocument/2006/relationships/hyperlink" Target="https://www.flickr.com/photos/adafruit/9611475238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bmschroeder.wordpress.com/2013/11/10/anything-awesome-is-hard/" TargetMode="External"/><Relationship Id="rId13" Type="http://schemas.openxmlformats.org/officeDocument/2006/relationships/image" Target="../media/image15.jpg"/><Relationship Id="rId3" Type="http://schemas.openxmlformats.org/officeDocument/2006/relationships/image" Target="../media/image10.jpg"/><Relationship Id="rId7" Type="http://schemas.openxmlformats.org/officeDocument/2006/relationships/image" Target="../media/image12.jpg"/><Relationship Id="rId12" Type="http://schemas.openxmlformats.org/officeDocument/2006/relationships/hyperlink" Target="https://flickr.com/photos/adafruit/6976696355" TargetMode="External"/><Relationship Id="rId17" Type="http://schemas.openxmlformats.org/officeDocument/2006/relationships/image" Target="../media/image17.jpeg"/><Relationship Id="rId2" Type="http://schemas.openxmlformats.org/officeDocument/2006/relationships/image" Target="../media/image1.JPG"/><Relationship Id="rId16" Type="http://schemas.openxmlformats.org/officeDocument/2006/relationships/hyperlink" Target="http://www.publicdomainpictures.net/view-image.php?image=40521&amp;picture=sewing-stuff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publicdomainpictures.net/view-image.php?large=1&amp;image=21389" TargetMode="External"/><Relationship Id="rId11" Type="http://schemas.openxmlformats.org/officeDocument/2006/relationships/image" Target="../media/image14.jpg"/><Relationship Id="rId5" Type="http://schemas.openxmlformats.org/officeDocument/2006/relationships/image" Target="../media/image11.jpg"/><Relationship Id="rId15" Type="http://schemas.openxmlformats.org/officeDocument/2006/relationships/image" Target="../media/image16.jpg"/><Relationship Id="rId10" Type="http://schemas.openxmlformats.org/officeDocument/2006/relationships/hyperlink" Target="https://www.onesmileymonkey.com/reviews/toys-2/sphero-mini-tiny-robotic-ball/" TargetMode="External"/><Relationship Id="rId4" Type="http://schemas.openxmlformats.org/officeDocument/2006/relationships/hyperlink" Target="http://howmuchisit.org/acrylic-paint-cost" TargetMode="External"/><Relationship Id="rId9" Type="http://schemas.openxmlformats.org/officeDocument/2006/relationships/image" Target="../media/image13.jpg"/><Relationship Id="rId14" Type="http://schemas.openxmlformats.org/officeDocument/2006/relationships/hyperlink" Target="http://www.sissiworld.net/category/for-kids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publicdomainpictures.net/view-image.php?image=2905&amp;picture=wireless-microphone&amp;large=1" TargetMode="External"/><Relationship Id="rId13" Type="http://schemas.openxmlformats.org/officeDocument/2006/relationships/image" Target="../media/image23.jpg"/><Relationship Id="rId18" Type="http://schemas.openxmlformats.org/officeDocument/2006/relationships/hyperlink" Target="http://simple.wikipedia.org/wiki/File:Marbles_01.JPG" TargetMode="External"/><Relationship Id="rId3" Type="http://schemas.openxmlformats.org/officeDocument/2006/relationships/image" Target="../media/image18.jpg"/><Relationship Id="rId7" Type="http://schemas.openxmlformats.org/officeDocument/2006/relationships/image" Target="../media/image20.jpg"/><Relationship Id="rId12" Type="http://schemas.openxmlformats.org/officeDocument/2006/relationships/hyperlink" Target="http://www.itsmeladyg.com/2016/12/05/make-stem-based-learning-affordable-fun-make-priority/" TargetMode="External"/><Relationship Id="rId17" Type="http://schemas.openxmlformats.org/officeDocument/2006/relationships/image" Target="../media/image25.JPG"/><Relationship Id="rId2" Type="http://schemas.openxmlformats.org/officeDocument/2006/relationships/image" Target="../media/image1.JPG"/><Relationship Id="rId16" Type="http://schemas.openxmlformats.org/officeDocument/2006/relationships/hyperlink" Target="http://cakengifts.wikidot.com/bake-the-cake-in-a-canning-jar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n.wikipedia.org/wiki/K'Nex" TargetMode="External"/><Relationship Id="rId11" Type="http://schemas.openxmlformats.org/officeDocument/2006/relationships/image" Target="../media/image22.jpg"/><Relationship Id="rId5" Type="http://schemas.openxmlformats.org/officeDocument/2006/relationships/image" Target="../media/image19.jpg"/><Relationship Id="rId15" Type="http://schemas.openxmlformats.org/officeDocument/2006/relationships/image" Target="../media/image24.jpg"/><Relationship Id="rId10" Type="http://schemas.openxmlformats.org/officeDocument/2006/relationships/hyperlink" Target="http://en.wikipedia.org/wiki/File:ManilaPaper.jpg" TargetMode="External"/><Relationship Id="rId4" Type="http://schemas.openxmlformats.org/officeDocument/2006/relationships/hyperlink" Target="http://www.squidoo.com/metal-clay-tools" TargetMode="External"/><Relationship Id="rId9" Type="http://schemas.openxmlformats.org/officeDocument/2006/relationships/image" Target="../media/image21.jpg"/><Relationship Id="rId14" Type="http://schemas.openxmlformats.org/officeDocument/2006/relationships/hyperlink" Target="http://commons.wikimedia.org/wiki/file:wood-clipboard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s.wikimedia.org/wiki/File:Claw-hammer.jpg" TargetMode="External"/><Relationship Id="rId13" Type="http://schemas.openxmlformats.org/officeDocument/2006/relationships/image" Target="../media/image31.jpg"/><Relationship Id="rId18" Type="http://schemas.openxmlformats.org/officeDocument/2006/relationships/hyperlink" Target="http://www.pngall.com/plier-png" TargetMode="External"/><Relationship Id="rId3" Type="http://schemas.openxmlformats.org/officeDocument/2006/relationships/image" Target="../media/image26.jpg"/><Relationship Id="rId7" Type="http://schemas.openxmlformats.org/officeDocument/2006/relationships/image" Target="../media/image28.jpg"/><Relationship Id="rId12" Type="http://schemas.openxmlformats.org/officeDocument/2006/relationships/hyperlink" Target="http://www.soil-net.com/album/Equipment/slides/Pencils%2002.html" TargetMode="External"/><Relationship Id="rId17" Type="http://schemas.openxmlformats.org/officeDocument/2006/relationships/image" Target="../media/image33.png"/><Relationship Id="rId2" Type="http://schemas.openxmlformats.org/officeDocument/2006/relationships/image" Target="../media/image1.JPG"/><Relationship Id="rId16" Type="http://schemas.openxmlformats.org/officeDocument/2006/relationships/hyperlink" Target="http://commons.wikimedia.org/wiki/File:Saw,_hammer,_screwdriver,_wrench,_pliers.png" TargetMode="External"/><Relationship Id="rId20" Type="http://schemas.openxmlformats.org/officeDocument/2006/relationships/hyperlink" Target="http://commons.wikimedia.org/wiki/File:Wrench.sv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2013.igem.org/UIUC_Illinois/Safety/Database" TargetMode="External"/><Relationship Id="rId11" Type="http://schemas.openxmlformats.org/officeDocument/2006/relationships/image" Target="../media/image30.jpg"/><Relationship Id="rId5" Type="http://schemas.openxmlformats.org/officeDocument/2006/relationships/image" Target="../media/image27.PNG"/><Relationship Id="rId15" Type="http://schemas.openxmlformats.org/officeDocument/2006/relationships/image" Target="../media/image32.png"/><Relationship Id="rId10" Type="http://schemas.openxmlformats.org/officeDocument/2006/relationships/hyperlink" Target="http://paolaguimerans.com/hellotsinghua/?cat=1" TargetMode="External"/><Relationship Id="rId19" Type="http://schemas.openxmlformats.org/officeDocument/2006/relationships/image" Target="../media/image34.png"/><Relationship Id="rId4" Type="http://schemas.openxmlformats.org/officeDocument/2006/relationships/hyperlink" Target="http://unquioscodemalaquita.blogspot.com/2008_04_01_archive.html" TargetMode="External"/><Relationship Id="rId9" Type="http://schemas.openxmlformats.org/officeDocument/2006/relationships/image" Target="../media/image29.jpg"/><Relationship Id="rId14" Type="http://schemas.openxmlformats.org/officeDocument/2006/relationships/hyperlink" Target="https://en.wikipedia.org/wiki/Screwdriver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01_-_Set_of_Energizer_Batteries.jpg" TargetMode="External"/><Relationship Id="rId13" Type="http://schemas.openxmlformats.org/officeDocument/2006/relationships/image" Target="../media/image40.jpeg"/><Relationship Id="rId3" Type="http://schemas.openxmlformats.org/officeDocument/2006/relationships/image" Target="../media/image35.png"/><Relationship Id="rId7" Type="http://schemas.openxmlformats.org/officeDocument/2006/relationships/image" Target="../media/image36.jpg"/><Relationship Id="rId12" Type="http://schemas.openxmlformats.org/officeDocument/2006/relationships/image" Target="../media/image3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hcpl.net/category/tags/lego" TargetMode="External"/><Relationship Id="rId11" Type="http://schemas.openxmlformats.org/officeDocument/2006/relationships/image" Target="../media/image38.jpeg"/><Relationship Id="rId5" Type="http://schemas.openxmlformats.org/officeDocument/2006/relationships/image" Target="../media/image6.jpeg"/><Relationship Id="rId15" Type="http://schemas.openxmlformats.org/officeDocument/2006/relationships/hyperlink" Target="http://whatislove-2010.blogspot.com/2012/08/building-blocks.html" TargetMode="External"/><Relationship Id="rId10" Type="http://schemas.openxmlformats.org/officeDocument/2006/relationships/hyperlink" Target="https://commons.wikimedia.org/wiki/File:Jumper_Wires_with_Crocodile_Clips.jpg" TargetMode="External"/><Relationship Id="rId4" Type="http://schemas.openxmlformats.org/officeDocument/2006/relationships/hyperlink" Target="http://www.onesmileymonkey.com/tips-2/general-tips/the-holiday-spirit-of-giving-top-hottest-holiday-toys-contest/" TargetMode="External"/><Relationship Id="rId9" Type="http://schemas.openxmlformats.org/officeDocument/2006/relationships/image" Target="../media/image37.jpg"/><Relationship Id="rId14" Type="http://schemas.openxmlformats.org/officeDocument/2006/relationships/image" Target="../media/image4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igetthefactsfromhere.blogspot.com/2011/04/top-5-things-invented-or-discovered-by.html" TargetMode="External"/><Relationship Id="rId13" Type="http://schemas.openxmlformats.org/officeDocument/2006/relationships/image" Target="../media/image47.jpg"/><Relationship Id="rId18" Type="http://schemas.openxmlformats.org/officeDocument/2006/relationships/hyperlink" Target="https://myfreezer.wordpress.com/tag/%C3%A0%C2%B8%C2%96%C3%A0%C2%B8%C2%B8%C3%A0%C2%B8%C2%87%C3%A0%C2%B8%C2%9E%C3%A0%C2%B8%C2%A5%C3%A0%C2%B8%C2%B2%C3%A0%C2%B8%C2%AA%C3%A0%C2%B8%C2%95%C3%A0%C2%B8%C2%B4%C3%A0%C2%B8%C2%81" TargetMode="External"/><Relationship Id="rId3" Type="http://schemas.openxmlformats.org/officeDocument/2006/relationships/image" Target="../media/image42.jpg"/><Relationship Id="rId7" Type="http://schemas.openxmlformats.org/officeDocument/2006/relationships/image" Target="../media/image44.jpg"/><Relationship Id="rId12" Type="http://schemas.openxmlformats.org/officeDocument/2006/relationships/hyperlink" Target="http://commons.wikimedia.org/wiki/File:Colored_felt_cloth.jpg" TargetMode="External"/><Relationship Id="rId17" Type="http://schemas.openxmlformats.org/officeDocument/2006/relationships/image" Target="../media/image49.jpg"/><Relationship Id="rId2" Type="http://schemas.openxmlformats.org/officeDocument/2006/relationships/image" Target="../media/image1.JPG"/><Relationship Id="rId16" Type="http://schemas.openxmlformats.org/officeDocument/2006/relationships/hyperlink" Target="https://roughlydaily.com/tag/paper-bags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bugaboominimrme.blogspot.com/2010/01/presto-change-o-holiday-board.html" TargetMode="External"/><Relationship Id="rId11" Type="http://schemas.openxmlformats.org/officeDocument/2006/relationships/image" Target="../media/image46.jpg"/><Relationship Id="rId5" Type="http://schemas.openxmlformats.org/officeDocument/2006/relationships/image" Target="../media/image43.jpg"/><Relationship Id="rId15" Type="http://schemas.openxmlformats.org/officeDocument/2006/relationships/image" Target="../media/image48.jpg"/><Relationship Id="rId10" Type="http://schemas.openxmlformats.org/officeDocument/2006/relationships/hyperlink" Target="https://en.wikipedia.org/wiki/Polymer_clay" TargetMode="External"/><Relationship Id="rId19" Type="http://schemas.openxmlformats.org/officeDocument/2006/relationships/image" Target="../media/image50.jpeg"/><Relationship Id="rId4" Type="http://schemas.openxmlformats.org/officeDocument/2006/relationships/hyperlink" Target="https://en.wikipedia.org/wiki/Bubble_wrap" TargetMode="External"/><Relationship Id="rId9" Type="http://schemas.openxmlformats.org/officeDocument/2006/relationships/image" Target="../media/image45.jpg"/><Relationship Id="rId14" Type="http://schemas.openxmlformats.org/officeDocument/2006/relationships/hyperlink" Target="https://en.wikipedia.org/wiki/Pom-pom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13" Type="http://schemas.openxmlformats.org/officeDocument/2006/relationships/image" Target="../media/image57.jpg"/><Relationship Id="rId18" Type="http://schemas.openxmlformats.org/officeDocument/2006/relationships/hyperlink" Target="http://soyplastic.net/2010/07/consejos-para-evitar-los-riesgos-de-las-botellas-de-plastico/" TargetMode="External"/><Relationship Id="rId3" Type="http://schemas.openxmlformats.org/officeDocument/2006/relationships/image" Target="../media/image51.jpeg"/><Relationship Id="rId7" Type="http://schemas.openxmlformats.org/officeDocument/2006/relationships/hyperlink" Target="http://commons.wikimedia.org/wiki/File:Paper_plates_-_isolated.png" TargetMode="External"/><Relationship Id="rId12" Type="http://schemas.openxmlformats.org/officeDocument/2006/relationships/image" Target="../media/image56.jpeg"/><Relationship Id="rId17" Type="http://schemas.openxmlformats.org/officeDocument/2006/relationships/image" Target="../media/image59.jpeg"/><Relationship Id="rId2" Type="http://schemas.openxmlformats.org/officeDocument/2006/relationships/image" Target="../media/image1.JPG"/><Relationship Id="rId16" Type="http://schemas.openxmlformats.org/officeDocument/2006/relationships/hyperlink" Target="http://theborrowedabode.com/2010/12/a-wheel-inquiry-adding-casters-to-furniture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hyperlink" Target="http://www.simplydesigning.net/2013/08/kids-craft-button-art.html" TargetMode="External"/><Relationship Id="rId5" Type="http://schemas.openxmlformats.org/officeDocument/2006/relationships/hyperlink" Target="http://commons.wikimedia.org/wiki/File:Plasticware_-_isolated.png" TargetMode="External"/><Relationship Id="rId15" Type="http://schemas.openxmlformats.org/officeDocument/2006/relationships/image" Target="../media/image58.jpg"/><Relationship Id="rId10" Type="http://schemas.openxmlformats.org/officeDocument/2006/relationships/image" Target="../media/image55.jpg"/><Relationship Id="rId4" Type="http://schemas.openxmlformats.org/officeDocument/2006/relationships/image" Target="../media/image52.png"/><Relationship Id="rId9" Type="http://schemas.openxmlformats.org/officeDocument/2006/relationships/hyperlink" Target="https://www.vecteezy.com/random-objects/46082-nespresso-pixie-cup-vector-for-free" TargetMode="External"/><Relationship Id="rId14" Type="http://schemas.openxmlformats.org/officeDocument/2006/relationships/hyperlink" Target="http://diy.stackexchange.com/questions/27178/how-can-baseboards-be-attached-to-a-plaster-on-masonry-wall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simple.wikipedia.org/wiki/Twine" TargetMode="External"/><Relationship Id="rId13" Type="http://schemas.openxmlformats.org/officeDocument/2006/relationships/image" Target="../media/image65.jpg"/><Relationship Id="rId18" Type="http://schemas.openxmlformats.org/officeDocument/2006/relationships/image" Target="../media/image68.jpg"/><Relationship Id="rId3" Type="http://schemas.openxmlformats.org/officeDocument/2006/relationships/image" Target="../media/image60.png"/><Relationship Id="rId7" Type="http://schemas.openxmlformats.org/officeDocument/2006/relationships/image" Target="../media/image62.jpg"/><Relationship Id="rId12" Type="http://schemas.openxmlformats.org/officeDocument/2006/relationships/hyperlink" Target="http://renee-mentalimages.blogspot.com/2009/09/i-hate-foil.html" TargetMode="External"/><Relationship Id="rId17" Type="http://schemas.openxmlformats.org/officeDocument/2006/relationships/image" Target="../media/image67.jpeg"/><Relationship Id="rId2" Type="http://schemas.openxmlformats.org/officeDocument/2006/relationships/image" Target="../media/image1.JPG"/><Relationship Id="rId16" Type="http://schemas.openxmlformats.org/officeDocument/2006/relationships/hyperlink" Target="http://www.merrimentdesign.com/ring-holder-made-from-a-recycled-egg-carton.php" TargetMode="External"/><Relationship Id="rId20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investorinthefamily.com/contrarian-idea-invest-newspapers/" TargetMode="External"/><Relationship Id="rId11" Type="http://schemas.openxmlformats.org/officeDocument/2006/relationships/image" Target="../media/image64.jpg"/><Relationship Id="rId5" Type="http://schemas.openxmlformats.org/officeDocument/2006/relationships/image" Target="../media/image61.jpg"/><Relationship Id="rId15" Type="http://schemas.openxmlformats.org/officeDocument/2006/relationships/image" Target="../media/image66.jpg"/><Relationship Id="rId10" Type="http://schemas.openxmlformats.org/officeDocument/2006/relationships/hyperlink" Target="http://clipartcotttage.deviantart.com/art/Teal-Yarn-441210424" TargetMode="External"/><Relationship Id="rId19" Type="http://schemas.openxmlformats.org/officeDocument/2006/relationships/hyperlink" Target="https://www.publicdomainpictures.net/view-image.php?image=1866&amp;picture=elastic-bands" TargetMode="External"/><Relationship Id="rId4" Type="http://schemas.openxmlformats.org/officeDocument/2006/relationships/hyperlink" Target="https://en.wikipedia.org/wiki/Brass_fastener" TargetMode="External"/><Relationship Id="rId9" Type="http://schemas.openxmlformats.org/officeDocument/2006/relationships/image" Target="../media/image63.png"/><Relationship Id="rId14" Type="http://schemas.openxmlformats.org/officeDocument/2006/relationships/hyperlink" Target="https://en.wikipedia.org/wiki/Plastic_wrap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myfrugalbabytips.com/2012/07/diapering-soft-diapers.html" TargetMode="External"/><Relationship Id="rId13" Type="http://schemas.openxmlformats.org/officeDocument/2006/relationships/image" Target="../media/image75.jpg"/><Relationship Id="rId18" Type="http://schemas.openxmlformats.org/officeDocument/2006/relationships/hyperlink" Target="https://en.wikipedia.org/wiki/Coffee_filter" TargetMode="External"/><Relationship Id="rId3" Type="http://schemas.openxmlformats.org/officeDocument/2006/relationships/image" Target="../media/image70.jpg"/><Relationship Id="rId7" Type="http://schemas.openxmlformats.org/officeDocument/2006/relationships/image" Target="../media/image72.jpg"/><Relationship Id="rId12" Type="http://schemas.openxmlformats.org/officeDocument/2006/relationships/hyperlink" Target="http://www.photos-public-domain.com/2011/02/05/colorful-pipe-cleaners/" TargetMode="External"/><Relationship Id="rId17" Type="http://schemas.openxmlformats.org/officeDocument/2006/relationships/image" Target="../media/image77.jpg"/><Relationship Id="rId2" Type="http://schemas.openxmlformats.org/officeDocument/2006/relationships/image" Target="../media/image1.JPG"/><Relationship Id="rId16" Type="http://schemas.openxmlformats.org/officeDocument/2006/relationships/hyperlink" Target="http://flickr.com/photos/cloud_nine/1258407653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n.wikipedia.org/wiki/Skewer" TargetMode="External"/><Relationship Id="rId11" Type="http://schemas.openxmlformats.org/officeDocument/2006/relationships/image" Target="../media/image74.jpg"/><Relationship Id="rId5" Type="http://schemas.openxmlformats.org/officeDocument/2006/relationships/image" Target="../media/image71.jpg"/><Relationship Id="rId15" Type="http://schemas.openxmlformats.org/officeDocument/2006/relationships/image" Target="../media/image76.jpg"/><Relationship Id="rId10" Type="http://schemas.openxmlformats.org/officeDocument/2006/relationships/hyperlink" Target="https://www.freeimageslive.co.uk/free_stock_image/flatballoonsjpg" TargetMode="External"/><Relationship Id="rId4" Type="http://schemas.openxmlformats.org/officeDocument/2006/relationships/hyperlink" Target="http://commons.wikimedia.org/wiki/file:cottonballs.jpg" TargetMode="External"/><Relationship Id="rId9" Type="http://schemas.openxmlformats.org/officeDocument/2006/relationships/image" Target="../media/image73.jpg"/><Relationship Id="rId14" Type="http://schemas.openxmlformats.org/officeDocument/2006/relationships/hyperlink" Target="https://commons.wikimedia.org/wiki/File:Bottle_caps_2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31781" y="3845169"/>
            <a:ext cx="9701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KG Miss Kindergarten" panose="02000000000000000000" pitchFamily="2" charset="0"/>
                <a:ea typeface="StanfordKinderPrint" pitchFamily="2" charset="0"/>
              </a:rPr>
              <a:t>Tape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19340" y="1526826"/>
            <a:ext cx="13676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KG Miss Kindergarten" panose="02000000000000000000" pitchFamily="2" charset="0"/>
                <a:ea typeface="StanfordKinderPrint" pitchFamily="2" charset="0"/>
              </a:rPr>
              <a:t>Ribbon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11511" y="3911961"/>
            <a:ext cx="14745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KG Miss Kindergarten" panose="02000000000000000000" pitchFamily="2" charset="0"/>
                <a:ea typeface="StanfordKinderPrint" pitchFamily="2" charset="0"/>
              </a:rPr>
              <a:t>Scissors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07373" y="1544253"/>
            <a:ext cx="19910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KG Miss Kindergarten" panose="02000000000000000000" pitchFamily="2" charset="0"/>
                <a:ea typeface="StanfordKinderPrint" pitchFamily="2" charset="0"/>
              </a:rPr>
              <a:t>Electronics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174074" y="8503920"/>
            <a:ext cx="10855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KG Miss Kindergarten" panose="02000000000000000000" pitchFamily="2" charset="0"/>
                <a:ea typeface="StanfordKinderPrint" pitchFamily="2" charset="0"/>
              </a:rPr>
              <a:t>LEGO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999329" y="6217309"/>
            <a:ext cx="21243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KG Miss Kindergarten" panose="02000000000000000000" pitchFamily="2" charset="0"/>
                <a:ea typeface="StanfordKinderPrint" pitchFamily="2" charset="0"/>
              </a:rPr>
              <a:t>Keva Planks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033818" y="8503920"/>
            <a:ext cx="21387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KG Miss Kindergarten" panose="02000000000000000000" pitchFamily="2" charset="0"/>
                <a:ea typeface="StanfordKinderPrint" pitchFamily="2" charset="0"/>
              </a:rPr>
              <a:t>Marble Run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4623" y="6174544"/>
            <a:ext cx="3374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KG Miss Kindergarten" panose="02000000000000000000" pitchFamily="2" charset="0"/>
                <a:ea typeface="StanfordKinderPrint" pitchFamily="2" charset="0"/>
              </a:rPr>
              <a:t>Crayons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29BDBB9-F3CD-4C29-8FA5-30D7079205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068101" y="214785"/>
            <a:ext cx="2104444" cy="14014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0AB4885-F030-480B-95A3-F4003EF540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939809" y="2516488"/>
            <a:ext cx="1553700" cy="132868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B6DB8C6-6B13-4973-819E-62D5D7A37B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3990385" y="2631066"/>
            <a:ext cx="2182160" cy="124694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86F5539-3A74-4F7A-BFD6-BF059D6DDC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891023" y="4714057"/>
            <a:ext cx="1602486" cy="160449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BFC59C8-576F-44C4-9633-46645AB654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783822" y="7072210"/>
            <a:ext cx="2138727" cy="143171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2AAC28D-9DA7-475F-A95A-AAB195F1404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4401387" y="6984395"/>
            <a:ext cx="1360155" cy="149467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734C8D3-0E79-489B-B839-FCAE2F99341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839146" y="240957"/>
            <a:ext cx="1787634" cy="1437042"/>
          </a:xfrm>
          <a:prstGeom prst="rect">
            <a:avLst/>
          </a:prstGeom>
        </p:spPr>
      </p:pic>
      <p:pic>
        <p:nvPicPr>
          <p:cNvPr id="5122" name="Picture 2" descr="Image result for keva planks">
            <a:extLst>
              <a:ext uri="{FF2B5EF4-FFF2-40B4-BE49-F238E27FC236}">
                <a16:creationId xmlns:a16="http://schemas.microsoft.com/office/drawing/2014/main" id="{F50869E7-DEBC-493C-A172-B9B104F73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635" y="4714881"/>
            <a:ext cx="2295091" cy="152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1049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08234" y="3925213"/>
            <a:ext cx="14398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KG Miss Kindergarten" panose="02000000000000000000" pitchFamily="2" charset="0"/>
                <a:ea typeface="StanfordKinderPrint" pitchFamily="2" charset="0"/>
              </a:rPr>
              <a:t>Zip Ties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72424" y="1630846"/>
            <a:ext cx="24586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KG Miss Kindergarten" panose="02000000000000000000" pitchFamily="2" charset="0"/>
                <a:ea typeface="StanfordKinderPrint" pitchFamily="2" charset="0"/>
              </a:rPr>
              <a:t>Cotton Swabs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80763" y="3911961"/>
            <a:ext cx="13360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>
                <a:latin typeface="KG Miss Kindergarten" panose="02000000000000000000" pitchFamily="2" charset="0"/>
                <a:ea typeface="StanfordKinderPrint" pitchFamily="2" charset="0"/>
              </a:rPr>
              <a:t>Bloxels</a:t>
            </a:r>
            <a:endParaRPr lang="en-US" sz="3200" dirty="0">
              <a:latin typeface="KG Miss Kindergarten" panose="02000000000000000000" pitchFamily="2" charset="0"/>
              <a:ea typeface="StanfordKinderPrint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2088" y="1632830"/>
            <a:ext cx="25809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KG Miss Kindergarten" panose="02000000000000000000" pitchFamily="2" charset="0"/>
                <a:ea typeface="StanfordKinderPrint" pitchFamily="2" charset="0"/>
              </a:rPr>
              <a:t>Pencil Crayons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148427" y="8503920"/>
            <a:ext cx="11368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KG Miss Kindergarten" panose="02000000000000000000" pitchFamily="2" charset="0"/>
                <a:ea typeface="StanfordKinderPrint" pitchFamily="2" charset="0"/>
              </a:rPr>
              <a:t>Gems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773886" y="6217309"/>
            <a:ext cx="25751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KG Miss Kindergarten" panose="02000000000000000000" pitchFamily="2" charset="0"/>
                <a:ea typeface="StanfordKinderPrint" pitchFamily="2" charset="0"/>
              </a:rPr>
              <a:t>Popsicle Sticks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532641" y="8503920"/>
            <a:ext cx="11410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KG Miss Kindergarten" panose="02000000000000000000" pitchFamily="2" charset="0"/>
                <a:ea typeface="StanfordKinderPrint" pitchFamily="2" charset="0"/>
              </a:rPr>
              <a:t>Gears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11528" y="6196807"/>
            <a:ext cx="16428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KG Miss Kindergarten" panose="02000000000000000000" pitchFamily="2" charset="0"/>
                <a:ea typeface="StanfordKinderPrint" pitchFamily="2" charset="0"/>
              </a:rPr>
              <a:t>Magnets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543630-C06E-47A4-B4C2-5BE796D3F5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86529" y="108816"/>
            <a:ext cx="2410337" cy="15964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89A4E4-C9E0-469A-AC22-FA7A320443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994438" y="193005"/>
            <a:ext cx="2277033" cy="15167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50005ED-11F9-4A76-A859-D5A194FC3C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477064" y="2614770"/>
            <a:ext cx="2551012" cy="10692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50AE39A-CC0C-48AD-84BF-DC0D64615C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3903350" y="2518319"/>
            <a:ext cx="2477586" cy="139364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F78DF60-7C9B-48DD-A767-8D07D8C328D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589816" y="4829976"/>
            <a:ext cx="2392698" cy="131957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9DF8026-E681-4118-BD16-19D1AA2137F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4290283" y="4803165"/>
            <a:ext cx="1703719" cy="139364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6439229-D8AF-4678-9530-0A4C5C06DA1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1008234" y="7100106"/>
            <a:ext cx="1628254" cy="134175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3B7CC07-9117-427E-9144-F4A50B46812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3872424" y="7054221"/>
            <a:ext cx="2593595" cy="153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0866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89049" y="3925213"/>
            <a:ext cx="22781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KG Miss Kindergarten" panose="02000000000000000000" pitchFamily="2" charset="0"/>
                <a:ea typeface="StanfordKinderPrint" pitchFamily="2" charset="0"/>
              </a:rPr>
              <a:t>Copper Tape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10900" y="1630846"/>
            <a:ext cx="11817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KG Miss Kindergarten" panose="02000000000000000000" pitchFamily="2" charset="0"/>
                <a:ea typeface="StanfordKinderPrint" pitchFamily="2" charset="0"/>
              </a:rPr>
              <a:t>Duplo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92610" y="3911961"/>
            <a:ext cx="19123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KG Miss Kindergarten" panose="02000000000000000000" pitchFamily="2" charset="0"/>
                <a:ea typeface="StanfordKinderPrint" pitchFamily="2" charset="0"/>
              </a:rPr>
              <a:t>Dixie Cups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70053" y="1632830"/>
            <a:ext cx="176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>
                <a:latin typeface="KG Miss Kindergarten" panose="02000000000000000000" pitchFamily="2" charset="0"/>
                <a:ea typeface="StanfordKinderPrint" pitchFamily="2" charset="0"/>
              </a:rPr>
              <a:t>Microbits</a:t>
            </a:r>
            <a:endParaRPr lang="en-US" sz="3200" dirty="0">
              <a:latin typeface="KG Miss Kindergarten" panose="02000000000000000000" pitchFamily="2" charset="0"/>
              <a:ea typeface="StanfordKinderPrint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87278" y="8503920"/>
            <a:ext cx="20591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KG Miss Kindergarten" panose="02000000000000000000" pitchFamily="2" charset="0"/>
                <a:ea typeface="StanfordKinderPrint" pitchFamily="2" charset="0"/>
              </a:rPr>
              <a:t>VR Goggles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582024" y="6217309"/>
            <a:ext cx="9589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KG Miss Kindergarten" panose="02000000000000000000" pitchFamily="2" charset="0"/>
                <a:ea typeface="StanfordKinderPrint" pitchFamily="2" charset="0"/>
              </a:rPr>
              <a:t>Glue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623553" y="8503920"/>
            <a:ext cx="29592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KG Miss Kindergarten" panose="02000000000000000000" pitchFamily="2" charset="0"/>
                <a:ea typeface="StanfordKinderPrint" pitchFamily="2" charset="0"/>
              </a:rPr>
              <a:t>3D Doodler Pens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123928" y="6196807"/>
            <a:ext cx="12180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KG Miss Kindergarten" panose="02000000000000000000" pitchFamily="2" charset="0"/>
                <a:ea typeface="StanfordKinderPrint" pitchFamily="2" charset="0"/>
              </a:rPr>
              <a:t>Rulers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A08A07-DC82-45BB-9F4A-0FC790221E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79763" y="272237"/>
            <a:ext cx="2298425" cy="12928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639B89-54DC-4DC6-B850-A856518DC9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453995" y="251532"/>
            <a:ext cx="1318027" cy="13180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F8A0130-9E13-403D-B7BF-2995C8E895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663838" y="2404187"/>
            <a:ext cx="2128609" cy="159645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C344703-08F9-441F-90CF-053E8BAC81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4048703" y="2410119"/>
            <a:ext cx="2128609" cy="159645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34540B0-3F5F-4B62-860B-0006D8F973A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579763" y="4751211"/>
            <a:ext cx="2280653" cy="159645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566C7B4-5BC0-4632-BAE1-B618836AA83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4092610" y="4791493"/>
            <a:ext cx="1964445" cy="147333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1C575CB-3455-4BCD-9110-566AFD83256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924906" y="7015860"/>
            <a:ext cx="1821525" cy="136047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7D3D566-B9B5-4A13-92D6-E04C3E05927A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rcRect t="11649" b="15792"/>
          <a:stretch/>
        </p:blipFill>
        <p:spPr>
          <a:xfrm>
            <a:off x="4279807" y="7045873"/>
            <a:ext cx="1777248" cy="128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6463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59002" y="3925213"/>
            <a:ext cx="19382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KG Miss Kindergarten" panose="02000000000000000000" pitchFamily="2" charset="0"/>
                <a:ea typeface="StanfordKinderPrint" pitchFamily="2" charset="0"/>
              </a:rPr>
              <a:t>Cardboard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97273" y="1630846"/>
            <a:ext cx="24089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KG Miss Kindergarten" panose="02000000000000000000" pitchFamily="2" charset="0"/>
                <a:ea typeface="StanfordKinderPrint" pitchFamily="2" charset="0"/>
              </a:rPr>
              <a:t>Battery Packs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16600" y="3911961"/>
            <a:ext cx="8643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KG Miss Kindergarten" panose="02000000000000000000" pitchFamily="2" charset="0"/>
                <a:ea typeface="StanfordKinderPrint" pitchFamily="2" charset="0"/>
              </a:rPr>
              <a:t>Drill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0017" y="1632830"/>
            <a:ext cx="29851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KG Miss Kindergarten" panose="02000000000000000000" pitchFamily="2" charset="0"/>
                <a:ea typeface="StanfordKinderPrint" pitchFamily="2" charset="0"/>
              </a:rPr>
              <a:t>Binding Machine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111655" y="8503920"/>
            <a:ext cx="12103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KG Miss Kindergarten" panose="02000000000000000000" pitchFamily="2" charset="0"/>
                <a:ea typeface="StanfordKinderPrint" pitchFamily="2" charset="0"/>
              </a:rPr>
              <a:t>Drone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955572" y="6217309"/>
            <a:ext cx="22118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KG Miss Kindergarten" panose="02000000000000000000" pitchFamily="2" charset="0"/>
                <a:ea typeface="StanfordKinderPrint" pitchFamily="2" charset="0"/>
              </a:rPr>
              <a:t>Paper Tubes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193326" y="8503920"/>
            <a:ext cx="18197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KG Miss Kindergarten" panose="02000000000000000000" pitchFamily="2" charset="0"/>
                <a:ea typeface="StanfordKinderPrint" pitchFamily="2" charset="0"/>
              </a:rPr>
              <a:t>LEGO EV3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302181" y="6196807"/>
            <a:ext cx="8615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KG Miss Kindergarten" panose="02000000000000000000" pitchFamily="2" charset="0"/>
                <a:ea typeface="StanfordKinderPrint" pitchFamily="2" charset="0"/>
              </a:rPr>
              <a:t>Saw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EC4758-09CF-45E0-8FEB-7C7DCBAE8D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41423" y="176816"/>
            <a:ext cx="1422299" cy="14222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6D6D0A-346B-4623-A387-FF4E48ECF7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899931" y="249053"/>
            <a:ext cx="2406336" cy="13535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0B59945-3549-4441-88C0-F7F11FC8F5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563022" y="2477911"/>
            <a:ext cx="2330242" cy="161604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5B19370-D443-4DC1-A701-D4E3921FF3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4389685" y="2361980"/>
            <a:ext cx="1151256" cy="156323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DDD3A9E-8EC8-4AD1-BF3E-1AECE3BE3EE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rcRect t="29405" r="2338" b="31400"/>
          <a:stretch/>
        </p:blipFill>
        <p:spPr>
          <a:xfrm rot="20780000">
            <a:off x="346268" y="4899807"/>
            <a:ext cx="2593458" cy="104087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90CEDCC-7C34-4E60-BD83-D275413EF37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4019328" y="4696881"/>
            <a:ext cx="2084311" cy="156323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939AE08-8CEA-4242-B191-1794140A834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608297" y="7044225"/>
            <a:ext cx="2330242" cy="155349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367600A-B863-4CA7-8471-D188ACC0330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3797216" y="7109822"/>
            <a:ext cx="2528533" cy="14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3604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06257" y="3925213"/>
            <a:ext cx="18437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KG Miss Kindergarten" panose="02000000000000000000" pitchFamily="2" charset="0"/>
                <a:ea typeface="StanfordKinderPrint" pitchFamily="2" charset="0"/>
              </a:rPr>
              <a:t>Duct Tape	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70503" y="1630846"/>
            <a:ext cx="24625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KG Miss Kindergarten" panose="02000000000000000000" pitchFamily="2" charset="0"/>
                <a:ea typeface="StanfordKinderPrint" pitchFamily="2" charset="0"/>
              </a:rPr>
              <a:t>Masking Tape	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85248" y="3911961"/>
            <a:ext cx="23270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KG Miss Kindergarten" panose="02000000000000000000" pitchFamily="2" charset="0"/>
                <a:ea typeface="StanfordKinderPrint" pitchFamily="2" charset="0"/>
              </a:rPr>
              <a:t>Packing Tape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2805" y="1632830"/>
            <a:ext cx="29995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KG Miss Kindergarten" panose="02000000000000000000" pitchFamily="2" charset="0"/>
                <a:ea typeface="StanfordKinderPrint" pitchFamily="2" charset="0"/>
              </a:rPr>
              <a:t>Measuring Tapes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921685" y="6217309"/>
            <a:ext cx="22795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KG Miss Kindergarten" panose="02000000000000000000" pitchFamily="2" charset="0"/>
                <a:ea typeface="StanfordKinderPrint" pitchFamily="2" charset="0"/>
              </a:rPr>
              <a:t>Wire Cutters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133064" y="6196807"/>
            <a:ext cx="11997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KG Miss Kindergarten" panose="02000000000000000000" pitchFamily="2" charset="0"/>
                <a:ea typeface="StanfordKinderPrint" pitchFamily="2" charset="0"/>
              </a:rPr>
              <a:t>Levels	</a:t>
            </a:r>
          </a:p>
        </p:txBody>
      </p:sp>
      <p:pic>
        <p:nvPicPr>
          <p:cNvPr id="3" name="Picture 2" descr="A picture containing sitting, sign, white&#10;&#10;Description automatically generated">
            <a:extLst>
              <a:ext uri="{FF2B5EF4-FFF2-40B4-BE49-F238E27FC236}">
                <a16:creationId xmlns:a16="http://schemas.microsoft.com/office/drawing/2014/main" id="{E7C28662-65E7-409F-A457-BDB4CBD03F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349631" y="242205"/>
            <a:ext cx="1504277" cy="1493596"/>
          </a:xfrm>
          <a:prstGeom prst="rect">
            <a:avLst/>
          </a:prstGeom>
        </p:spPr>
      </p:pic>
      <p:pic>
        <p:nvPicPr>
          <p:cNvPr id="11" name="Picture 10" descr="A picture containing measure, toy&#10;&#10;Description automatically generated">
            <a:extLst>
              <a:ext uri="{FF2B5EF4-FFF2-40B4-BE49-F238E27FC236}">
                <a16:creationId xmlns:a16="http://schemas.microsoft.com/office/drawing/2014/main" id="{8A59F4DF-1FDC-4865-A5E1-10D5373C6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107657" y="242205"/>
            <a:ext cx="1493596" cy="1493596"/>
          </a:xfrm>
          <a:prstGeom prst="rect">
            <a:avLst/>
          </a:prstGeom>
        </p:spPr>
      </p:pic>
      <p:pic>
        <p:nvPicPr>
          <p:cNvPr id="16" name="Picture 15" descr="A picture containing black, white, large, standing&#10;&#10;Description automatically generated">
            <a:extLst>
              <a:ext uri="{FF2B5EF4-FFF2-40B4-BE49-F238E27FC236}">
                <a16:creationId xmlns:a16="http://schemas.microsoft.com/office/drawing/2014/main" id="{3219E43E-71C4-4BF8-B5CD-66D1BE6F26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968188" y="2460325"/>
            <a:ext cx="1494132" cy="1494132"/>
          </a:xfrm>
          <a:prstGeom prst="rect">
            <a:avLst/>
          </a:prstGeom>
        </p:spPr>
      </p:pic>
      <p:pic>
        <p:nvPicPr>
          <p:cNvPr id="20" name="Picture 19" descr="A picture containing brush&#10;&#10;Description automatically generated">
            <a:extLst>
              <a:ext uri="{FF2B5EF4-FFF2-40B4-BE49-F238E27FC236}">
                <a16:creationId xmlns:a16="http://schemas.microsoft.com/office/drawing/2014/main" id="{450A8864-14EE-442A-891C-86AFE55A2C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4299685" y="2428791"/>
            <a:ext cx="1557199" cy="1557199"/>
          </a:xfrm>
          <a:prstGeom prst="rect">
            <a:avLst/>
          </a:prstGeom>
        </p:spPr>
      </p:pic>
      <p:pic>
        <p:nvPicPr>
          <p:cNvPr id="28" name="Picture 27" descr="A close up of a box&#10;&#10;Description automatically generated">
            <a:extLst>
              <a:ext uri="{FF2B5EF4-FFF2-40B4-BE49-F238E27FC236}">
                <a16:creationId xmlns:a16="http://schemas.microsoft.com/office/drawing/2014/main" id="{30163B59-F36B-4013-9901-3ABF06B6C7F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rot="206768">
            <a:off x="325042" y="5079210"/>
            <a:ext cx="2870214" cy="1021318"/>
          </a:xfrm>
          <a:prstGeom prst="rect">
            <a:avLst/>
          </a:prstGeom>
        </p:spPr>
      </p:pic>
      <p:pic>
        <p:nvPicPr>
          <p:cNvPr id="33" name="Picture 32" descr="A pair of scissors&#10;&#10;Description automatically generated">
            <a:extLst>
              <a:ext uri="{FF2B5EF4-FFF2-40B4-BE49-F238E27FC236}">
                <a16:creationId xmlns:a16="http://schemas.microsoft.com/office/drawing/2014/main" id="{6AA34022-ED0D-4723-8293-8A0BF3EC302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4368522" y="4895039"/>
            <a:ext cx="1843774" cy="141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88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03198" y="3925213"/>
            <a:ext cx="2649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>
                <a:latin typeface="KG Miss Kindergarten" panose="02000000000000000000" pitchFamily="2" charset="0"/>
                <a:ea typeface="StanfordKinderPrint" pitchFamily="2" charset="0"/>
              </a:rPr>
              <a:t>Makey</a:t>
            </a:r>
            <a:r>
              <a:rPr lang="en-US" sz="3200" dirty="0">
                <a:latin typeface="KG Miss Kindergarten" panose="02000000000000000000" pitchFamily="2" charset="0"/>
                <a:ea typeface="StanfordKinderPrint" pitchFamily="2" charset="0"/>
              </a:rPr>
              <a:t> </a:t>
            </a:r>
            <a:r>
              <a:rPr lang="en-US" sz="3200" dirty="0" err="1">
                <a:latin typeface="KG Miss Kindergarten" panose="02000000000000000000" pitchFamily="2" charset="0"/>
                <a:ea typeface="StanfordKinderPrint" pitchFamily="2" charset="0"/>
              </a:rPr>
              <a:t>Makeys</a:t>
            </a:r>
            <a:endParaRPr lang="en-US" sz="3200" dirty="0">
              <a:latin typeface="KG Miss Kindergarten" panose="02000000000000000000" pitchFamily="2" charset="0"/>
              <a:ea typeface="StanfordKinderPrint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28911" y="1630846"/>
            <a:ext cx="23457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KG Miss Kindergarten" panose="02000000000000000000" pitchFamily="2" charset="0"/>
                <a:ea typeface="StanfordKinderPrint" pitchFamily="2" charset="0"/>
              </a:rPr>
              <a:t>Paintbrushes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87274" y="3911961"/>
            <a:ext cx="15229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>
                <a:latin typeface="KG Miss Kindergarten" panose="02000000000000000000" pitchFamily="2" charset="0"/>
                <a:ea typeface="StanfordKinderPrint" pitchFamily="2" charset="0"/>
              </a:rPr>
              <a:t>Spheros</a:t>
            </a:r>
            <a:endParaRPr lang="en-US" sz="3200" dirty="0">
              <a:latin typeface="KG Miss Kindergarten" panose="02000000000000000000" pitchFamily="2" charset="0"/>
              <a:ea typeface="StanfordKinderPrint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37747" y="1632830"/>
            <a:ext cx="10296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KG Miss Kindergarten" panose="02000000000000000000" pitchFamily="2" charset="0"/>
                <a:ea typeface="StanfordKinderPrint" pitchFamily="2" charset="0"/>
              </a:rPr>
              <a:t>Paint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95240" y="8503920"/>
            <a:ext cx="12432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KG Miss Kindergarten" panose="02000000000000000000" pitchFamily="2" charset="0"/>
                <a:ea typeface="StanfordKinderPrint" pitchFamily="2" charset="0"/>
              </a:rPr>
              <a:t>Botley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823288" y="6217309"/>
            <a:ext cx="24763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KG Miss Kindergarten" panose="02000000000000000000" pitchFamily="2" charset="0"/>
                <a:ea typeface="StanfordKinderPrint" pitchFamily="2" charset="0"/>
              </a:rPr>
              <a:t>Code-a-Pillars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369840" y="8503920"/>
            <a:ext cx="14666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KG Miss Kindergarten" panose="02000000000000000000" pitchFamily="2" charset="0"/>
                <a:ea typeface="StanfordKinderPrint" pitchFamily="2" charset="0"/>
              </a:rPr>
              <a:t>Sewing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5379" y="6211537"/>
            <a:ext cx="3374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KG Miss Kindergarten" panose="02000000000000000000" pitchFamily="2" charset="0"/>
                <a:ea typeface="StanfordKinderPrint" pitchFamily="2" charset="0"/>
              </a:rPr>
              <a:t>Snap Circuits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6F6E63-685D-48E2-AA69-38EC54C7A3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2500" t="25606" r="17231"/>
          <a:stretch/>
        </p:blipFill>
        <p:spPr>
          <a:xfrm>
            <a:off x="646932" y="187569"/>
            <a:ext cx="2211270" cy="15591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B21681-6982-41E5-82A2-A8F3F90BD2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b="12440"/>
          <a:stretch/>
        </p:blipFill>
        <p:spPr>
          <a:xfrm>
            <a:off x="4287274" y="187569"/>
            <a:ext cx="1639220" cy="14735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F97CB7-EB95-4367-863C-2AD4B11C4C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582309" y="2498114"/>
            <a:ext cx="2340515" cy="15591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787C29E-D37C-4F5C-8E44-B8E310DD18A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 t="18154" b="36149"/>
          <a:stretch/>
        </p:blipFill>
        <p:spPr>
          <a:xfrm>
            <a:off x="3841049" y="2498114"/>
            <a:ext cx="2521429" cy="15357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4DD92CE-11DA-4724-9DCE-E2942D5A2D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582309" y="4672546"/>
            <a:ext cx="2314291" cy="162362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C593C43-FA25-49C9-B420-B8F1EED3F64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3888842" y="4798720"/>
            <a:ext cx="2345276" cy="141281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914D58A-C756-412B-BB6C-114599CCD56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3755589" y="6976432"/>
            <a:ext cx="2586350" cy="1711617"/>
          </a:xfrm>
          <a:prstGeom prst="rect">
            <a:avLst/>
          </a:prstGeom>
        </p:spPr>
      </p:pic>
      <p:pic>
        <p:nvPicPr>
          <p:cNvPr id="6146" name="Picture 2" descr="Image result for botley robot">
            <a:extLst>
              <a:ext uri="{FF2B5EF4-FFF2-40B4-BE49-F238E27FC236}">
                <a16:creationId xmlns:a16="http://schemas.microsoft.com/office/drawing/2014/main" id="{99BA0D54-47EA-417E-A353-9A96B115D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476" y="6976432"/>
            <a:ext cx="1616583" cy="1616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695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35448" y="3925213"/>
            <a:ext cx="23853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KG Miss Kindergarten" panose="02000000000000000000" pitchFamily="2" charset="0"/>
                <a:ea typeface="StanfordKinderPrint" pitchFamily="2" charset="0"/>
              </a:rPr>
              <a:t>Microphones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31639" y="1630846"/>
            <a:ext cx="11402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>
                <a:latin typeface="KG Miss Kindergarten" panose="02000000000000000000" pitchFamily="2" charset="0"/>
                <a:ea typeface="StanfordKinderPrint" pitchFamily="2" charset="0"/>
              </a:rPr>
              <a:t>K’Nex</a:t>
            </a:r>
            <a:endParaRPr lang="en-US" sz="3200" dirty="0">
              <a:latin typeface="KG Miss Kindergarten" panose="02000000000000000000" pitchFamily="2" charset="0"/>
              <a:ea typeface="StanfordKinderPrint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75145" y="3911961"/>
            <a:ext cx="11472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KG Miss Kindergarten" panose="02000000000000000000" pitchFamily="2" charset="0"/>
                <a:ea typeface="StanfordKinderPrint" pitchFamily="2" charset="0"/>
              </a:rPr>
              <a:t>Paper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3126" y="1632830"/>
            <a:ext cx="18188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KG Miss Kindergarten" panose="02000000000000000000" pitchFamily="2" charset="0"/>
                <a:ea typeface="StanfordKinderPrint" pitchFamily="2" charset="0"/>
              </a:rPr>
              <a:t>Clay Tools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312222" y="8503920"/>
            <a:ext cx="8092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KG Miss Kindergarten" panose="02000000000000000000" pitchFamily="2" charset="0"/>
                <a:ea typeface="StanfordKinderPrint" pitchFamily="2" charset="0"/>
              </a:rPr>
              <a:t>Jars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084707" y="6217309"/>
            <a:ext cx="19535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KG Miss Kindergarten" panose="02000000000000000000" pitchFamily="2" charset="0"/>
                <a:ea typeface="StanfordKinderPrint" pitchFamily="2" charset="0"/>
              </a:rPr>
              <a:t>Clipboards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281482" y="8503920"/>
            <a:ext cx="16434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KG Miss Kindergarten" panose="02000000000000000000" pitchFamily="2" charset="0"/>
                <a:ea typeface="StanfordKinderPrint" pitchFamily="2" charset="0"/>
              </a:rPr>
              <a:t>Marbles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4959" y="5825328"/>
            <a:ext cx="34040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KG Miss Kindergarten" panose="02000000000000000000" pitchFamily="2" charset="0"/>
                <a:ea typeface="StanfordKinderPrint" pitchFamily="2" charset="0"/>
              </a:rPr>
              <a:t>Code and Go Mouse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91B388-6845-4A92-8B62-BAD77A410E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5400000">
            <a:off x="918521" y="129942"/>
            <a:ext cx="1619250" cy="16192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3E91D3-B930-4CD3-A134-99C5C0023E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281482" y="129942"/>
            <a:ext cx="1794607" cy="16192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478AD1B-D402-4D97-AC28-0DB778C851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627158" y="2471411"/>
            <a:ext cx="2250831" cy="14999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044488D-3602-4C76-80D9-6468FB9729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4084707" y="2503703"/>
            <a:ext cx="1840393" cy="138029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959F19-8B0E-4F74-B293-6C62518791C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1125267" y="4696123"/>
            <a:ext cx="1412504" cy="126766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ABDCC4F-C1B5-4057-96FB-5E24DA44FB7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4219131" y="4647265"/>
            <a:ext cx="1684699" cy="16846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68EC050-47F5-4C1F-80EC-99EF7B9A7FB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693082" y="6937085"/>
            <a:ext cx="2067793" cy="157841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A0545B0-D3AA-45CC-8D31-4972B80EC32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4192315" y="7044206"/>
            <a:ext cx="1818896" cy="1364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322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14225" y="3925213"/>
            <a:ext cx="26278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KG Miss Kindergarten" panose="02000000000000000000" pitchFamily="2" charset="0"/>
                <a:ea typeface="StanfordKinderPrint" pitchFamily="2" charset="0"/>
              </a:rPr>
              <a:t>Safety Goggles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83639" y="1630846"/>
            <a:ext cx="10362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KG Miss Kindergarten" panose="02000000000000000000" pitchFamily="2" charset="0"/>
                <a:ea typeface="StanfordKinderPrint" pitchFamily="2" charset="0"/>
              </a:rPr>
              <a:t>Tools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93416" y="3911961"/>
            <a:ext cx="23106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KG Miss Kindergarten" panose="02000000000000000000" pitchFamily="2" charset="0"/>
                <a:ea typeface="StanfordKinderPrint" pitchFamily="2" charset="0"/>
              </a:rPr>
              <a:t>Screwdrivers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1108" y="1632830"/>
            <a:ext cx="29629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KG Miss Kindergarten" panose="02000000000000000000" pitchFamily="2" charset="0"/>
                <a:ea typeface="StanfordKinderPrint" pitchFamily="2" charset="0"/>
              </a:rPr>
              <a:t>Nails and Screws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19299" y="8503920"/>
            <a:ext cx="17951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KG Miss Kindergarten" panose="02000000000000000000" pitchFamily="2" charset="0"/>
                <a:ea typeface="StanfordKinderPrint" pitchFamily="2" charset="0"/>
              </a:rPr>
              <a:t>Hammers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352852" y="5659676"/>
            <a:ext cx="35146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KG Miss Kindergarten" panose="02000000000000000000" pitchFamily="2" charset="0"/>
                <a:ea typeface="StanfordKinderPrint" pitchFamily="2" charset="0"/>
              </a:rPr>
              <a:t>Pliers and Wrenches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437872" y="8503920"/>
            <a:ext cx="13306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KG Miss Kindergarten" panose="02000000000000000000" pitchFamily="2" charset="0"/>
                <a:ea typeface="StanfordKinderPrint" pitchFamily="2" charset="0"/>
              </a:rPr>
              <a:t>Pencils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70889" y="6172269"/>
            <a:ext cx="3374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KG Miss Kindergarten" panose="02000000000000000000" pitchFamily="2" charset="0"/>
                <a:ea typeface="StanfordKinderPrint" pitchFamily="2" charset="0"/>
              </a:rPr>
              <a:t>Markers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18B4DE-7B59-4B70-AB7C-CCED2CB463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16200000">
            <a:off x="1008243" y="-35511"/>
            <a:ext cx="1511550" cy="18894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EC30287-6060-45D2-8692-9BB0D53BA8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000380" y="2486681"/>
            <a:ext cx="1804856" cy="12510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651317-3A7A-44B0-84EE-DF21A2BE86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662337" y="7153633"/>
            <a:ext cx="2379723" cy="107761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824687B-1CF1-4F43-8226-0FE41931A1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903881" y="4793984"/>
            <a:ext cx="1804856" cy="139959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BED6F6C-2D72-46E9-8C29-492F99FDE97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3954821" y="7064217"/>
            <a:ext cx="2310697" cy="125644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782CD45-268D-4CD1-A719-949607E3930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3752253" y="2736213"/>
            <a:ext cx="2900104" cy="103920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C2F4535-4E51-46BB-AC28-5E34E2224A4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3999197" y="278995"/>
            <a:ext cx="2243506" cy="138598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9829F80-5EB1-4C2E-B982-54609B65436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3669670" y="4824059"/>
            <a:ext cx="1827937" cy="82552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A0FFBE3-256B-449C-89C5-1E7F0382A2B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 rot="5735719">
            <a:off x="5393924" y="4633279"/>
            <a:ext cx="902833" cy="125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2165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11997" y="3925213"/>
            <a:ext cx="32322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KG Miss Kindergarten" panose="02000000000000000000" pitchFamily="2" charset="0"/>
                <a:ea typeface="StanfordKinderPrint" pitchFamily="2" charset="0"/>
              </a:rPr>
              <a:t>Cardboard Cutters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96525" y="1630846"/>
            <a:ext cx="22104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KG Miss Kindergarten" panose="02000000000000000000" pitchFamily="2" charset="0"/>
                <a:ea typeface="StanfordKinderPrint" pitchFamily="2" charset="0"/>
              </a:rPr>
              <a:t>Make Do Kit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37065" y="3874423"/>
            <a:ext cx="2603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KG Miss Kindergarten" panose="02000000000000000000" pitchFamily="2" charset="0"/>
                <a:ea typeface="StanfordKinderPrint" pitchFamily="2" charset="0"/>
              </a:rPr>
              <a:t>Alligator Clips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45722" y="1632830"/>
            <a:ext cx="20136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KG Miss Kindergarten" panose="02000000000000000000" pitchFamily="2" charset="0"/>
                <a:ea typeface="StanfordKinderPrint" pitchFamily="2" charset="0"/>
              </a:rPr>
              <a:t>Crazy Forts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174074" y="8503920"/>
            <a:ext cx="10855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KG Miss Kindergarten" panose="02000000000000000000" pitchFamily="2" charset="0"/>
                <a:ea typeface="StanfordKinderPrint" pitchFamily="2" charset="0"/>
              </a:rPr>
              <a:t>LEGO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225962" y="6217309"/>
            <a:ext cx="1671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KG Miss Kindergarten" panose="02000000000000000000" pitchFamily="2" charset="0"/>
                <a:ea typeface="StanfordKinderPrint" pitchFamily="2" charset="0"/>
              </a:rPr>
              <a:t>Batteries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479565" y="8503920"/>
            <a:ext cx="32472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KG Miss Kindergarten" panose="02000000000000000000" pitchFamily="2" charset="0"/>
                <a:ea typeface="StanfordKinderPrint" pitchFamily="2" charset="0"/>
              </a:rPr>
              <a:t>Hot Wheels Tracks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5188" y="6207941"/>
            <a:ext cx="3374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KG Miss Kindergarten" panose="02000000000000000000" pitchFamily="2" charset="0"/>
                <a:ea typeface="StanfordKinderPrint" pitchFamily="2" charset="0"/>
              </a:rPr>
              <a:t>Blocks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88DDA7-2C3C-4594-99E9-9A87E9276A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342975" y="7096304"/>
            <a:ext cx="1411581" cy="14076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62F014-650A-45E8-8416-4C3E7CDE1A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83822" y="7072210"/>
            <a:ext cx="2138727" cy="14317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07CF0E-B2E1-4941-91F4-93BA65F14F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4228716" y="5002074"/>
            <a:ext cx="1815580" cy="12152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D018055-223E-4351-8933-98CF29777B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4040840" y="2494920"/>
            <a:ext cx="2121846" cy="1414564"/>
          </a:xfrm>
          <a:prstGeom prst="rect">
            <a:avLst/>
          </a:prstGeom>
        </p:spPr>
      </p:pic>
      <p:pic>
        <p:nvPicPr>
          <p:cNvPr id="1026" name="Picture 2" descr="Image result for make do kit">
            <a:extLst>
              <a:ext uri="{FF2B5EF4-FFF2-40B4-BE49-F238E27FC236}">
                <a16:creationId xmlns:a16="http://schemas.microsoft.com/office/drawing/2014/main" id="{40C10BFF-F63A-498C-A986-587FDA63C5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16"/>
          <a:stretch/>
        </p:blipFill>
        <p:spPr bwMode="auto">
          <a:xfrm>
            <a:off x="3996525" y="153847"/>
            <a:ext cx="2328272" cy="160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crazy forts">
            <a:extLst>
              <a:ext uri="{FF2B5EF4-FFF2-40B4-BE49-F238E27FC236}">
                <a16:creationId xmlns:a16="http://schemas.microsoft.com/office/drawing/2014/main" id="{F366F019-5E52-465C-AE38-2BD1C5B26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53" y="68526"/>
            <a:ext cx="2264658" cy="169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NARY Corrugated Cardboard Cutter&amp;quot;Dan Chan&amp;quot; [Fluorine Coating], Yellow (DC-190F)">
            <a:extLst>
              <a:ext uri="{FF2B5EF4-FFF2-40B4-BE49-F238E27FC236}">
                <a16:creationId xmlns:a16="http://schemas.microsoft.com/office/drawing/2014/main" id="{160E7E98-9D95-48D4-9223-C10ABDF06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841" y="2462404"/>
            <a:ext cx="1412019" cy="1412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9D544B2-002B-4EC6-AF7C-A923689F01F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932183" y="4634013"/>
            <a:ext cx="1842003" cy="159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2027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90269" y="3925213"/>
            <a:ext cx="22757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KG Miss Kindergarten" panose="02000000000000000000" pitchFamily="2" charset="0"/>
                <a:ea typeface="StanfordKinderPrint" pitchFamily="2" charset="0"/>
              </a:rPr>
              <a:t>Tissue Paper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27209" y="1630846"/>
            <a:ext cx="23491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KG Miss Kindergarten" panose="02000000000000000000" pitchFamily="2" charset="0"/>
                <a:ea typeface="StanfordKinderPrint" pitchFamily="2" charset="0"/>
              </a:rPr>
              <a:t>Bubble Wrap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26071" y="3911961"/>
            <a:ext cx="16453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KG Miss Kindergarten" panose="02000000000000000000" pitchFamily="2" charset="0"/>
                <a:ea typeface="StanfordKinderPrint" pitchFamily="2" charset="0"/>
              </a:rPr>
              <a:t>Play </a:t>
            </a:r>
            <a:r>
              <a:rPr lang="en-US" sz="3200" dirty="0" err="1">
                <a:latin typeface="KG Miss Kindergarten" panose="02000000000000000000" pitchFamily="2" charset="0"/>
                <a:ea typeface="StanfordKinderPrint" pitchFamily="2" charset="0"/>
              </a:rPr>
              <a:t>Doh</a:t>
            </a:r>
            <a:endParaRPr lang="en-US" sz="3200" dirty="0">
              <a:latin typeface="KG Miss Kindergarten" panose="02000000000000000000" pitchFamily="2" charset="0"/>
              <a:ea typeface="StanfordKinderPrint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7063" y="1632830"/>
            <a:ext cx="22910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KG Miss Kindergarten" panose="02000000000000000000" pitchFamily="2" charset="0"/>
                <a:ea typeface="StanfordKinderPrint" pitchFamily="2" charset="0"/>
              </a:rPr>
              <a:t>Random Bits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89451" y="8503920"/>
            <a:ext cx="1854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KG Miss Kindergarten" panose="02000000000000000000" pitchFamily="2" charset="0"/>
                <a:ea typeface="StanfordKinderPrint" pitchFamily="2" charset="0"/>
              </a:rPr>
              <a:t>Pompoms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750575" y="6217309"/>
            <a:ext cx="26218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KG Miss Kindergarten" panose="02000000000000000000" pitchFamily="2" charset="0"/>
                <a:ea typeface="StanfordKinderPrint" pitchFamily="2" charset="0"/>
              </a:rPr>
              <a:t>Felt and Fabric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23723" y="8503920"/>
            <a:ext cx="9589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KG Miss Kindergarten" panose="02000000000000000000" pitchFamily="2" charset="0"/>
                <a:ea typeface="StanfordKinderPrint" pitchFamily="2" charset="0"/>
              </a:rPr>
              <a:t>Bags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95764" y="6196807"/>
            <a:ext cx="8743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KG Miss Kindergarten" panose="02000000000000000000" pitchFamily="2" charset="0"/>
                <a:ea typeface="StanfordKinderPrint" pitchFamily="2" charset="0"/>
              </a:rPr>
              <a:t>Clay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89B1FC-F2BB-41B8-A9B2-E52CFFA47D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074614" y="159727"/>
            <a:ext cx="2086708" cy="15650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3472DD-DEC5-4257-BD2F-C812444DCF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07803" y="2502823"/>
            <a:ext cx="2025619" cy="15192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8DBBD34-85B2-4F71-B02D-67D4FE3528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4226071" y="2341158"/>
            <a:ext cx="1709437" cy="17094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E34F50-0D0A-4987-B4F8-78B2B72FB9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789451" y="4791189"/>
            <a:ext cx="2254520" cy="1420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A2B8345-EB9E-40C1-B731-D6D466F729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4154862" y="4770780"/>
            <a:ext cx="1893797" cy="142034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830E3AB-1D38-47E4-9D50-024EAF1FEDB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658613" y="7083572"/>
            <a:ext cx="2116477" cy="150100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942834D-8860-4F73-8236-84EE805A17A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3750575" y="6979210"/>
            <a:ext cx="1519214" cy="151921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7E0A4F1-D08F-49B7-876E-16B95E6E87F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5082912" y="7083572"/>
            <a:ext cx="1294936" cy="1294936"/>
          </a:xfrm>
          <a:prstGeom prst="rect">
            <a:avLst/>
          </a:prstGeom>
        </p:spPr>
      </p:pic>
      <p:pic>
        <p:nvPicPr>
          <p:cNvPr id="4098" name="Picture 2" descr="Image result for random bits and bobs">
            <a:extLst>
              <a:ext uri="{FF2B5EF4-FFF2-40B4-BE49-F238E27FC236}">
                <a16:creationId xmlns:a16="http://schemas.microsoft.com/office/drawing/2014/main" id="{3E7B19B7-5B09-4FEE-B07D-48E7AED18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98" y="118908"/>
            <a:ext cx="2170106" cy="164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67578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24040" y="3925213"/>
            <a:ext cx="28082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KG Miss Kindergarten" panose="02000000000000000000" pitchFamily="2" charset="0"/>
                <a:ea typeface="StanfordKinderPrint" pitchFamily="2" charset="0"/>
              </a:rPr>
              <a:t>Plates and Cups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08108" y="1630846"/>
            <a:ext cx="13873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KG Miss Kindergarten" panose="02000000000000000000" pitchFamily="2" charset="0"/>
                <a:ea typeface="StanfordKinderPrint" pitchFamily="2" charset="0"/>
              </a:rPr>
              <a:t>Cutlery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07344" y="3911961"/>
            <a:ext cx="14828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KG Miss Kindergarten" panose="02000000000000000000" pitchFamily="2" charset="0"/>
                <a:ea typeface="StanfordKinderPrint" pitchFamily="2" charset="0"/>
              </a:rPr>
              <a:t>Buttons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53646" y="1632830"/>
            <a:ext cx="21978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KG Miss Kindergarten" panose="02000000000000000000" pitchFamily="2" charset="0"/>
                <a:ea typeface="StanfordKinderPrint" pitchFamily="2" charset="0"/>
              </a:rPr>
              <a:t>Google Eyes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02554" y="8503920"/>
            <a:ext cx="14285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KG Miss Kindergarten" panose="02000000000000000000" pitchFamily="2" charset="0"/>
                <a:ea typeface="StanfordKinderPrint" pitchFamily="2" charset="0"/>
              </a:rPr>
              <a:t>Wheels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452473" y="5763702"/>
            <a:ext cx="34231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KG Miss Kindergarten" panose="02000000000000000000" pitchFamily="2" charset="0"/>
                <a:ea typeface="StanfordKinderPrint" pitchFamily="2" charset="0"/>
              </a:rPr>
              <a:t>Glue Guns and Sticks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848288" y="8503920"/>
            <a:ext cx="25097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KG Miss Kindergarten" panose="02000000000000000000" pitchFamily="2" charset="0"/>
                <a:ea typeface="StanfordKinderPrint" pitchFamily="2" charset="0"/>
              </a:rPr>
              <a:t>Plastic Bottles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140466" y="6196807"/>
            <a:ext cx="11849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KG Miss Kindergarten" panose="02000000000000000000" pitchFamily="2" charset="0"/>
                <a:ea typeface="StanfordKinderPrint" pitchFamily="2" charset="0"/>
              </a:rPr>
              <a:t>Beads</a:t>
            </a:r>
          </a:p>
        </p:txBody>
      </p:sp>
      <p:pic>
        <p:nvPicPr>
          <p:cNvPr id="2050" name="Picture 2" descr="1Package Mixed Wiggle Googly Eyes Self-adhesive DIY Scrapbooking Crafts Toy Accessories Assorted Sizes (Black&amp;white) (Black&amp;white)">
            <a:extLst>
              <a:ext uri="{FF2B5EF4-FFF2-40B4-BE49-F238E27FC236}">
                <a16:creationId xmlns:a16="http://schemas.microsoft.com/office/drawing/2014/main" id="{1E879BC1-7F75-4947-8DB9-9B6C7D3CA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257" y="55305"/>
            <a:ext cx="1288636" cy="158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ADD3D0-E0AD-4932-864A-F42DB73EEF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006510" y="0"/>
            <a:ext cx="1995944" cy="18472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51BEDC4-DD50-4C54-943E-8EC41EE686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81801" y="2847414"/>
            <a:ext cx="1524000" cy="8397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34889E6-696A-45B5-B28C-45138F7D31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1728143" y="2774542"/>
            <a:ext cx="1473794" cy="10316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858DE3-6322-4919-A2E5-061FC32A3F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4006510" y="2510430"/>
            <a:ext cx="2100655" cy="1401531"/>
          </a:xfrm>
          <a:prstGeom prst="rect">
            <a:avLst/>
          </a:prstGeom>
        </p:spPr>
      </p:pic>
      <p:pic>
        <p:nvPicPr>
          <p:cNvPr id="2052" name="Picture 4" descr="Creativity Street Pony Beads, Plastic, 6&quot; x 9&quot;, 1000 Pack, Assorted Colors (CKC3552)">
            <a:extLst>
              <a:ext uri="{FF2B5EF4-FFF2-40B4-BE49-F238E27FC236}">
                <a16:creationId xmlns:a16="http://schemas.microsoft.com/office/drawing/2014/main" id="{6830ADF8-338B-4617-BC8C-335652F82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346" y="4683723"/>
            <a:ext cx="1623662" cy="161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9EF3A7E-230F-4755-89FC-9AB3D5220D2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4408108" y="4711383"/>
            <a:ext cx="1588257" cy="116637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D1A0040-69DE-4F33-87D3-C58809BE6C7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1008310" y="7073675"/>
            <a:ext cx="1441583" cy="144158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B52E25A-05E1-43E0-A24B-095F1CEF3B5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4074778" y="7073675"/>
            <a:ext cx="2126567" cy="1414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2737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75660" y="3925213"/>
            <a:ext cx="27049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KG Miss Kindergarten" panose="02000000000000000000" pitchFamily="2" charset="0"/>
                <a:ea typeface="StanfordKinderPrint" pitchFamily="2" charset="0"/>
              </a:rPr>
              <a:t>Yarn and String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63239" y="1630846"/>
            <a:ext cx="20770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KG Miss Kindergarten" panose="02000000000000000000" pitchFamily="2" charset="0"/>
                <a:ea typeface="StanfordKinderPrint" pitchFamily="2" charset="0"/>
              </a:rPr>
              <a:t>Newspaper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38004" y="3432770"/>
            <a:ext cx="33275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KG Miss Kindergarten" panose="02000000000000000000" pitchFamily="2" charset="0"/>
                <a:ea typeface="StanfordKinderPrint" pitchFamily="2" charset="0"/>
              </a:rPr>
              <a:t>Aluminum Foil and</a:t>
            </a:r>
          </a:p>
          <a:p>
            <a:pPr algn="ctr"/>
            <a:r>
              <a:rPr lang="en-US" sz="3200" dirty="0">
                <a:latin typeface="KG Miss Kindergarten" panose="02000000000000000000" pitchFamily="2" charset="0"/>
                <a:ea typeface="StanfordKinderPrint" pitchFamily="2" charset="0"/>
              </a:rPr>
              <a:t>Plastic Wrap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8257" y="1632830"/>
            <a:ext cx="1768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KG Miss Kindergarten" panose="02000000000000000000" pitchFamily="2" charset="0"/>
                <a:ea typeface="StanfordKinderPrint" pitchFamily="2" charset="0"/>
              </a:rPr>
              <a:t>Fasteners	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17687" y="8503920"/>
            <a:ext cx="13983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KG Miss Kindergarten" panose="02000000000000000000" pitchFamily="2" charset="0"/>
                <a:ea typeface="StanfordKinderPrint" pitchFamily="2" charset="0"/>
              </a:rPr>
              <a:t>Elastics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107113" y="6217309"/>
            <a:ext cx="19087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KG Miss Kindergarten" panose="02000000000000000000" pitchFamily="2" charset="0"/>
                <a:ea typeface="StanfordKinderPrint" pitchFamily="2" charset="0"/>
              </a:rPr>
              <a:t>Styrofoam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293888" y="8503920"/>
            <a:ext cx="16185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KG Miss Kindergarten" panose="02000000000000000000" pitchFamily="2" charset="0"/>
                <a:ea typeface="StanfordKinderPrint" pitchFamily="2" charset="0"/>
              </a:rPr>
              <a:t>Feathers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54886" y="6196807"/>
            <a:ext cx="21561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KG Miss Kindergarten" panose="02000000000000000000" pitchFamily="2" charset="0"/>
                <a:ea typeface="StanfordKinderPrint" pitchFamily="2" charset="0"/>
              </a:rPr>
              <a:t>Egg Cartons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A60F55-28D3-4355-B725-AADEBBBA2C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17718" y="192698"/>
            <a:ext cx="2077044" cy="15804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584CFB-FC84-40F3-BED2-961BEF9798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914479" y="116434"/>
            <a:ext cx="2442573" cy="16269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3A6C10-3EF0-4615-803F-3BE52DBD5C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265699" y="2423043"/>
            <a:ext cx="1503976" cy="15804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4770F81-7B61-4DD8-BFA0-72DB1B0AB9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1769675" y="2593401"/>
            <a:ext cx="1324171" cy="128709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FFF2C72-E94A-4915-B9FF-AD8D2F2647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3764156" y="2476247"/>
            <a:ext cx="1077466" cy="107746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00DBFD8-3151-4EAA-9074-2A0846CB38B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 rot="16200000">
            <a:off x="5098657" y="2476247"/>
            <a:ext cx="1017128" cy="107746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4FA8F5B-05D2-4BBC-B814-73742FBFB14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613684" y="4717397"/>
            <a:ext cx="2354817" cy="1576488"/>
          </a:xfrm>
          <a:prstGeom prst="rect">
            <a:avLst/>
          </a:prstGeom>
        </p:spPr>
      </p:pic>
      <p:pic>
        <p:nvPicPr>
          <p:cNvPr id="3074" name="Picture 2" descr="STYROFOAM 6IN BALLS PACK OF 6 by Hygloss">
            <a:extLst>
              <a:ext uri="{FF2B5EF4-FFF2-40B4-BE49-F238E27FC236}">
                <a16:creationId xmlns:a16="http://schemas.microsoft.com/office/drawing/2014/main" id="{17F987BD-4162-4634-9CBF-F948F5A0B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515" y="4906377"/>
            <a:ext cx="2386923" cy="1290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54A8898-FA43-410D-93AC-191858939C5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713040" y="7067079"/>
            <a:ext cx="2156103" cy="1436841"/>
          </a:xfrm>
          <a:prstGeom prst="rect">
            <a:avLst/>
          </a:prstGeom>
        </p:spPr>
      </p:pic>
      <p:pic>
        <p:nvPicPr>
          <p:cNvPr id="3076" name="Picture 4" descr="DADITU Feather Pen Multiple Feather Colors Fashion ballpoint Pen Original Feather Goose Stationery Pen Feather Quill Ballpoint Pen Purple Retro Feather Quill Ball Pen Mixed Color 10PCS 10 Colors">
            <a:extLst>
              <a:ext uri="{FF2B5EF4-FFF2-40B4-BE49-F238E27FC236}">
                <a16:creationId xmlns:a16="http://schemas.microsoft.com/office/drawing/2014/main" id="{3F059FF2-944B-4BCC-B4B5-CF3ABE793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522" y="7013155"/>
            <a:ext cx="1716319" cy="154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0480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67595" y="3925213"/>
            <a:ext cx="21210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KG Miss Kindergarten" panose="02000000000000000000" pitchFamily="2" charset="0"/>
                <a:ea typeface="StanfordKinderPrint" pitchFamily="2" charset="0"/>
              </a:rPr>
              <a:t>Clothespins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92247" y="1630846"/>
            <a:ext cx="30190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KG Miss Kindergarten" panose="02000000000000000000" pitchFamily="2" charset="0"/>
                <a:ea typeface="StanfordKinderPrint" pitchFamily="2" charset="0"/>
              </a:rPr>
              <a:t>Wooden skewers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47103" y="3911961"/>
            <a:ext cx="16033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KG Miss Kindergarten" panose="02000000000000000000" pitchFamily="2" charset="0"/>
                <a:ea typeface="StanfordKinderPrint" pitchFamily="2" charset="0"/>
              </a:rPr>
              <a:t>Balloons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61692" y="1632830"/>
            <a:ext cx="21817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KG Miss Kindergarten" panose="02000000000000000000" pitchFamily="2" charset="0"/>
                <a:ea typeface="StanfordKinderPrint" pitchFamily="2" charset="0"/>
              </a:rPr>
              <a:t>Cotton Balls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71675" y="8503920"/>
            <a:ext cx="12903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KG Miss Kindergarten" panose="02000000000000000000" pitchFamily="2" charset="0"/>
                <a:ea typeface="StanfordKinderPrint" pitchFamily="2" charset="0"/>
              </a:rPr>
              <a:t>Straws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023278" y="6217309"/>
            <a:ext cx="20764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KG Miss Kindergarten" panose="02000000000000000000" pitchFamily="2" charset="0"/>
                <a:ea typeface="StanfordKinderPrint" pitchFamily="2" charset="0"/>
              </a:rPr>
              <a:t>Bottle Caps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505197" y="8503920"/>
            <a:ext cx="11959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KG Miss Kindergarten" panose="02000000000000000000" pitchFamily="2" charset="0"/>
                <a:ea typeface="StanfordKinderPrint" pitchFamily="2" charset="0"/>
              </a:rPr>
              <a:t>Filters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15586" y="6196807"/>
            <a:ext cx="24347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KG Miss Kindergarten" panose="02000000000000000000" pitchFamily="2" charset="0"/>
                <a:ea typeface="StanfordKinderPrint" pitchFamily="2" charset="0"/>
              </a:rPr>
              <a:t>Pipe Cleaners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187AB1-6F9E-4DA5-8C11-E2D5403528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83091" y="117592"/>
            <a:ext cx="1538951" cy="15132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BDD85D-413C-45FC-A590-EE2BC61E63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200542" y="206492"/>
            <a:ext cx="1899138" cy="14243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245E897-E69F-4B93-BABC-CC359CFB2A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995092" y="2492790"/>
            <a:ext cx="1466098" cy="14660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34E323A-8C07-4167-BF8C-80B5AFDB0C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3902021" y="2427610"/>
            <a:ext cx="2399484" cy="159645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F839365-1EEA-4936-AF09-1B5866CECFE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691902" y="4751211"/>
            <a:ext cx="2199147" cy="14660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3E73593-5F73-46A3-9D1A-9D6212ED94D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3707419" y="4751211"/>
            <a:ext cx="2788688" cy="156792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A73C100-1EF0-43C6-93FD-9E0C43D04D3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652144" y="7043594"/>
            <a:ext cx="2268042" cy="151958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72A6BA6-65DD-4C46-B23E-A7188AE9898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3858879" y="7011191"/>
            <a:ext cx="2508261" cy="151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956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D52336B98498E43AC9572A6FA50282B" ma:contentTypeVersion="9" ma:contentTypeDescription="Create a new document." ma:contentTypeScope="" ma:versionID="8a39c78e232d1d47293ea4a04f2b45db">
  <xsd:schema xmlns:xsd="http://www.w3.org/2001/XMLSchema" xmlns:xs="http://www.w3.org/2001/XMLSchema" xmlns:p="http://schemas.microsoft.com/office/2006/metadata/properties" xmlns:ns3="717987ee-c82c-4776-b480-5ff807c8c756" xmlns:ns4="41cffffa-8dd5-4313-8dd0-b34bdcf68c09" targetNamespace="http://schemas.microsoft.com/office/2006/metadata/properties" ma:root="true" ma:fieldsID="89c2a63c48e6c1b5d53f6cddfc51e838" ns3:_="" ns4:_="">
    <xsd:import namespace="717987ee-c82c-4776-b480-5ff807c8c756"/>
    <xsd:import namespace="41cffffa-8dd5-4313-8dd0-b34bdcf68c0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7987ee-c82c-4776-b480-5ff807c8c75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cffffa-8dd5-4313-8dd0-b34bdcf68c0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B5C5D43-2095-48A3-A3ED-A8CD9AF6A53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CB3903F-76E6-4AFA-B4BF-F7DDAC324854}">
  <ds:schemaRefs>
    <ds:schemaRef ds:uri="http://schemas.microsoft.com/office/2006/metadata/properties"/>
    <ds:schemaRef ds:uri="http://schemas.microsoft.com/office/2006/documentManagement/types"/>
    <ds:schemaRef ds:uri="717987ee-c82c-4776-b480-5ff807c8c756"/>
    <ds:schemaRef ds:uri="http://www.w3.org/XML/1998/namespace"/>
    <ds:schemaRef ds:uri="http://schemas.openxmlformats.org/package/2006/metadata/core-properties"/>
    <ds:schemaRef ds:uri="http://purl.org/dc/dcmitype/"/>
    <ds:schemaRef ds:uri="41cffffa-8dd5-4313-8dd0-b34bdcf68c09"/>
    <ds:schemaRef ds:uri="http://schemas.microsoft.com/office/infopath/2007/PartnerControls"/>
    <ds:schemaRef ds:uri="http://purl.org/dc/terms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61852208-683D-4AFB-BFDD-683F995DB2C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7987ee-c82c-4776-b480-5ff807c8c756"/>
    <ds:schemaRef ds:uri="41cffffa-8dd5-4313-8dd0-b34bdcf68c0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9214</TotalTime>
  <Words>168</Words>
  <Application>Microsoft Office PowerPoint</Application>
  <PresentationFormat>On-screen Show (4:3)</PresentationFormat>
  <Paragraphs>103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KG Miss Kindergarten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Jackie</dc:creator>
  <cp:lastModifiedBy>Doucet, Haley (ASD-N)</cp:lastModifiedBy>
  <cp:revision>5</cp:revision>
  <cp:lastPrinted>2019-09-09T12:10:06Z</cp:lastPrinted>
  <dcterms:created xsi:type="dcterms:W3CDTF">2016-11-18T23:33:14Z</dcterms:created>
  <dcterms:modified xsi:type="dcterms:W3CDTF">2022-02-28T17:25:17Z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0x0101007D52336B98498E43AC9572A6FA50282B</vt:lpwstr>
  </property>
</Properties>
</file>