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3"/>
  </p:notesMasterIdLst>
  <p:sldIdLst>
    <p:sldId id="256" r:id="rId5"/>
    <p:sldId id="257" r:id="rId6"/>
    <p:sldId id="275" r:id="rId7"/>
    <p:sldId id="259" r:id="rId8"/>
    <p:sldId id="260" r:id="rId9"/>
    <p:sldId id="261" r:id="rId10"/>
    <p:sldId id="262" r:id="rId11"/>
    <p:sldId id="271" r:id="rId12"/>
    <p:sldId id="272" r:id="rId13"/>
    <p:sldId id="273" r:id="rId14"/>
    <p:sldId id="270" r:id="rId15"/>
    <p:sldId id="265" r:id="rId16"/>
    <p:sldId id="266" r:id="rId17"/>
    <p:sldId id="274" r:id="rId18"/>
    <p:sldId id="263" r:id="rId19"/>
    <p:sldId id="267" r:id="rId20"/>
    <p:sldId id="268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DFFF6B-5BFE-894F-D6A2-1FB2429E64B1}" v="1303" dt="2019-09-09T14:39:39.589"/>
    <p1510:client id="{26F7F0BD-E164-4EC7-8B04-78411DE8F469}" v="8" dt="2019-09-10T18:07:41.397"/>
    <p1510:client id="{2EF05035-F8DB-402A-8C38-D39CAD82C6A1}" v="69" dt="2019-09-10T16:45:23.306"/>
    <p1510:client id="{3D5B75AB-4397-4CB3-B5A1-B0002E6A0472}" v="89" dt="2019-09-10T12:37:26.311"/>
    <p1510:client id="{45E37DBD-F20A-4357-9EF5-953257CD369C}" v="117" dt="2019-09-16T16:26:10.771"/>
    <p1510:client id="{524DE1C7-0EFD-481A-B827-98810CE2B7F5}" v="65" dt="2019-09-16T14:19:44.797"/>
    <p1510:client id="{683BF190-B01E-49AA-937E-739CD754337B}" v="2" dt="2019-09-10T17:19:07.250"/>
    <p1510:client id="{993D0B1B-CDF6-420E-9696-9F1B12EB4B6D}" v="96" dt="2019-09-10T17:41:00.100"/>
    <p1510:client id="{AC511BF7-0DCE-43F8-94F0-D577CCC90ABB}" v="280" dt="2019-09-10T14:03:12.485"/>
    <p1510:client id="{AE7D4E4E-8091-482F-9BF7-FA82C2E8AC5A}" v="293" dt="2019-09-09T17:00:04.506"/>
    <p1510:client id="{C8260845-308C-400D-A210-6638739CCD6E}" v="184" dt="2019-09-16T14:43:07.146"/>
    <p1510:client id="{D0190F5E-99F5-BB4C-834A-6E0A92743016}" v="124" dt="2019-09-10T14:09:34.777"/>
    <p1510:client id="{D203BB40-E98D-447F-87A6-46870024B56F}" v="122" dt="2019-09-10T13:50:43.034"/>
    <p1510:client id="{E8229BDF-BE28-4B6D-AD76-CD0706974B56}" v="377" dt="2019-09-10T14:53:28.130"/>
    <p1510:client id="{FA59EB2F-8978-4B4C-9D0D-90649937C8F6}" v="126" dt="2019-09-12T13:01:30.8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milton, Krista N (ASD-N)" userId="S::krista.hamilton2@nbed.nb.ca::f4b1f32a-5d01-4639-b640-16482f9ce186" providerId="AD" clId="Web-{993D0B1B-CDF6-420E-9696-9F1B12EB4B6D}"/>
    <pc:docChg chg="modSld">
      <pc:chgData name="Hamilton, Krista N (ASD-N)" userId="S::krista.hamilton2@nbed.nb.ca::f4b1f32a-5d01-4639-b640-16482f9ce186" providerId="AD" clId="Web-{993D0B1B-CDF6-420E-9696-9F1B12EB4B6D}" dt="2019-09-10T17:41:00.084" v="91" actId="20577"/>
      <pc:docMkLst>
        <pc:docMk/>
      </pc:docMkLst>
      <pc:sldChg chg="modSp">
        <pc:chgData name="Hamilton, Krista N (ASD-N)" userId="S::krista.hamilton2@nbed.nb.ca::f4b1f32a-5d01-4639-b640-16482f9ce186" providerId="AD" clId="Web-{993D0B1B-CDF6-420E-9696-9F1B12EB4B6D}" dt="2019-09-10T17:41:00.084" v="91" actId="20577"/>
        <pc:sldMkLst>
          <pc:docMk/>
          <pc:sldMk cId="1026337930" sldId="260"/>
        </pc:sldMkLst>
        <pc:spChg chg="mod">
          <ac:chgData name="Hamilton, Krista N (ASD-N)" userId="S::krista.hamilton2@nbed.nb.ca::f4b1f32a-5d01-4639-b640-16482f9ce186" providerId="AD" clId="Web-{993D0B1B-CDF6-420E-9696-9F1B12EB4B6D}" dt="2019-09-10T17:41:00.084" v="91" actId="20577"/>
          <ac:spMkLst>
            <pc:docMk/>
            <pc:sldMk cId="1026337930" sldId="260"/>
            <ac:spMk id="3" creationId="{ABC9B060-F598-49D8-BE44-CE52539FC59F}"/>
          </ac:spMkLst>
        </pc:spChg>
      </pc:sldChg>
    </pc:docChg>
  </pc:docChgLst>
  <pc:docChgLst>
    <pc:chgData name="Doucet, Haley (ASD-N)" userId="S::haley.doucet@nbed.nb.ca::0e1b0520-166c-40fc-b375-e356d9bb33ba" providerId="AD" clId="Web-{524DE1C7-0EFD-481A-B827-98810CE2B7F5}"/>
    <pc:docChg chg="delSld modSld">
      <pc:chgData name="Doucet, Haley (ASD-N)" userId="S::haley.doucet@nbed.nb.ca::0e1b0520-166c-40fc-b375-e356d9bb33ba" providerId="AD" clId="Web-{524DE1C7-0EFD-481A-B827-98810CE2B7F5}" dt="2019-09-16T14:19:44.797" v="64" actId="1076"/>
      <pc:docMkLst>
        <pc:docMk/>
      </pc:docMkLst>
      <pc:sldChg chg="delSp modSp">
        <pc:chgData name="Doucet, Haley (ASD-N)" userId="S::haley.doucet@nbed.nb.ca::0e1b0520-166c-40fc-b375-e356d9bb33ba" providerId="AD" clId="Web-{524DE1C7-0EFD-481A-B827-98810CE2B7F5}" dt="2019-09-16T14:19:44.797" v="64" actId="1076"/>
        <pc:sldMkLst>
          <pc:docMk/>
          <pc:sldMk cId="3814093436" sldId="261"/>
        </pc:sldMkLst>
        <pc:spChg chg="del">
          <ac:chgData name="Doucet, Haley (ASD-N)" userId="S::haley.doucet@nbed.nb.ca::0e1b0520-166c-40fc-b375-e356d9bb33ba" providerId="AD" clId="Web-{524DE1C7-0EFD-481A-B827-98810CE2B7F5}" dt="2019-09-16T14:19:34.828" v="62"/>
          <ac:spMkLst>
            <pc:docMk/>
            <pc:sldMk cId="3814093436" sldId="261"/>
            <ac:spMk id="5" creationId="{511AAE4F-ECB8-48F4-A879-851D6AFB5C3D}"/>
          </ac:spMkLst>
        </pc:spChg>
        <pc:picChg chg="mod ord">
          <ac:chgData name="Doucet, Haley (ASD-N)" userId="S::haley.doucet@nbed.nb.ca::0e1b0520-166c-40fc-b375-e356d9bb33ba" providerId="AD" clId="Web-{524DE1C7-0EFD-481A-B827-98810CE2B7F5}" dt="2019-09-16T14:19:32.062" v="61" actId="1076"/>
          <ac:picMkLst>
            <pc:docMk/>
            <pc:sldMk cId="3814093436" sldId="261"/>
            <ac:picMk id="3" creationId="{DA77B767-E2F8-42DD-82F5-ECAE09C730DF}"/>
          </ac:picMkLst>
        </pc:picChg>
        <pc:picChg chg="mod">
          <ac:chgData name="Doucet, Haley (ASD-N)" userId="S::haley.doucet@nbed.nb.ca::0e1b0520-166c-40fc-b375-e356d9bb33ba" providerId="AD" clId="Web-{524DE1C7-0EFD-481A-B827-98810CE2B7F5}" dt="2019-09-16T14:19:44.797" v="64" actId="1076"/>
          <ac:picMkLst>
            <pc:docMk/>
            <pc:sldMk cId="3814093436" sldId="261"/>
            <ac:picMk id="7" creationId="{8FC41CDF-5610-4433-B78E-E0A8925E0270}"/>
          </ac:picMkLst>
        </pc:picChg>
      </pc:sldChg>
      <pc:sldChg chg="modSp">
        <pc:chgData name="Doucet, Haley (ASD-N)" userId="S::haley.doucet@nbed.nb.ca::0e1b0520-166c-40fc-b375-e356d9bb33ba" providerId="AD" clId="Web-{524DE1C7-0EFD-481A-B827-98810CE2B7F5}" dt="2019-09-16T13:52:58.872" v="50" actId="20577"/>
        <pc:sldMkLst>
          <pc:docMk/>
          <pc:sldMk cId="1058495266" sldId="267"/>
        </pc:sldMkLst>
        <pc:spChg chg="mod">
          <ac:chgData name="Doucet, Haley (ASD-N)" userId="S::haley.doucet@nbed.nb.ca::0e1b0520-166c-40fc-b375-e356d9bb33ba" providerId="AD" clId="Web-{524DE1C7-0EFD-481A-B827-98810CE2B7F5}" dt="2019-09-16T13:52:58.872" v="50" actId="20577"/>
          <ac:spMkLst>
            <pc:docMk/>
            <pc:sldMk cId="1058495266" sldId="267"/>
            <ac:spMk id="2" creationId="{2CDE650F-8465-4453-8463-83A7C4C6D85A}"/>
          </ac:spMkLst>
        </pc:spChg>
      </pc:sldChg>
      <pc:sldChg chg="del">
        <pc:chgData name="Doucet, Haley (ASD-N)" userId="S::haley.doucet@nbed.nb.ca::0e1b0520-166c-40fc-b375-e356d9bb33ba" providerId="AD" clId="Web-{524DE1C7-0EFD-481A-B827-98810CE2B7F5}" dt="2019-09-16T14:10:12.873" v="52"/>
        <pc:sldMkLst>
          <pc:docMk/>
          <pc:sldMk cId="153859919" sldId="269"/>
        </pc:sldMkLst>
      </pc:sldChg>
    </pc:docChg>
  </pc:docChgLst>
  <pc:docChgLst>
    <pc:chgData name="Scott, Lesa (ASD-N)" userId="S::lesa.scott@nbed.nb.ca::2d958951-94d5-401e-806d-79c823dea917" providerId="AD" clId="Web-{2EF05035-F8DB-402A-8C38-D39CAD82C6A1}"/>
    <pc:docChg chg="addSld modSld sldOrd">
      <pc:chgData name="Scott, Lesa (ASD-N)" userId="S::lesa.scott@nbed.nb.ca::2d958951-94d5-401e-806d-79c823dea917" providerId="AD" clId="Web-{2EF05035-F8DB-402A-8C38-D39CAD82C6A1}" dt="2019-09-10T16:45:23.306" v="65" actId="1076"/>
      <pc:docMkLst>
        <pc:docMk/>
      </pc:docMkLst>
      <pc:sldChg chg="addSp delSp modSp new ord">
        <pc:chgData name="Scott, Lesa (ASD-N)" userId="S::lesa.scott@nbed.nb.ca::2d958951-94d5-401e-806d-79c823dea917" providerId="AD" clId="Web-{2EF05035-F8DB-402A-8C38-D39CAD82C6A1}" dt="2019-09-10T16:45:23.306" v="65" actId="1076"/>
        <pc:sldMkLst>
          <pc:docMk/>
          <pc:sldMk cId="1000765475" sldId="275"/>
        </pc:sldMkLst>
        <pc:spChg chg="mod">
          <ac:chgData name="Scott, Lesa (ASD-N)" userId="S::lesa.scott@nbed.nb.ca::2d958951-94d5-401e-806d-79c823dea917" providerId="AD" clId="Web-{2EF05035-F8DB-402A-8C38-D39CAD82C6A1}" dt="2019-09-10T16:45:19.993" v="63" actId="14100"/>
          <ac:spMkLst>
            <pc:docMk/>
            <pc:sldMk cId="1000765475" sldId="275"/>
            <ac:spMk id="2" creationId="{8CAE2C4A-248F-4F98-AD77-B2A45CD0A994}"/>
          </ac:spMkLst>
        </pc:spChg>
        <pc:spChg chg="del">
          <ac:chgData name="Scott, Lesa (ASD-N)" userId="S::lesa.scott@nbed.nb.ca::2d958951-94d5-401e-806d-79c823dea917" providerId="AD" clId="Web-{2EF05035-F8DB-402A-8C38-D39CAD82C6A1}" dt="2019-09-10T16:41:59.815" v="19"/>
          <ac:spMkLst>
            <pc:docMk/>
            <pc:sldMk cId="1000765475" sldId="275"/>
            <ac:spMk id="3" creationId="{9BDCA047-C60F-4AC6-9729-1557CF25D2C8}"/>
          </ac:spMkLst>
        </pc:spChg>
        <pc:picChg chg="add mod ord modCrop">
          <ac:chgData name="Scott, Lesa (ASD-N)" userId="S::lesa.scott@nbed.nb.ca::2d958951-94d5-401e-806d-79c823dea917" providerId="AD" clId="Web-{2EF05035-F8DB-402A-8C38-D39CAD82C6A1}" dt="2019-09-10T16:45:23.306" v="65" actId="1076"/>
          <ac:picMkLst>
            <pc:docMk/>
            <pc:sldMk cId="1000765475" sldId="275"/>
            <ac:picMk id="4" creationId="{67BE76B9-C6FA-4606-AF98-B73D9D56C681}"/>
          </ac:picMkLst>
        </pc:picChg>
        <pc:picChg chg="add mod modCrop">
          <ac:chgData name="Scott, Lesa (ASD-N)" userId="S::lesa.scott@nbed.nb.ca::2d958951-94d5-401e-806d-79c823dea917" providerId="AD" clId="Web-{2EF05035-F8DB-402A-8C38-D39CAD82C6A1}" dt="2019-09-10T16:45:21.540" v="64" actId="1076"/>
          <ac:picMkLst>
            <pc:docMk/>
            <pc:sldMk cId="1000765475" sldId="275"/>
            <ac:picMk id="6" creationId="{810FF789-D8E1-4804-A5EB-3B61D5BA6B9B}"/>
          </ac:picMkLst>
        </pc:picChg>
        <pc:picChg chg="add mod">
          <ac:chgData name="Scott, Lesa (ASD-N)" userId="S::lesa.scott@nbed.nb.ca::2d958951-94d5-401e-806d-79c823dea917" providerId="AD" clId="Web-{2EF05035-F8DB-402A-8C38-D39CAD82C6A1}" dt="2019-09-10T16:45:01.915" v="61" actId="1076"/>
          <ac:picMkLst>
            <pc:docMk/>
            <pc:sldMk cId="1000765475" sldId="275"/>
            <ac:picMk id="8" creationId="{E9BAF163-875B-4775-8381-491D1D086EA5}"/>
          </ac:picMkLst>
        </pc:picChg>
      </pc:sldChg>
    </pc:docChg>
  </pc:docChgLst>
  <pc:docChgLst>
    <pc:chgData name="Russell, Kelly (ASD-N)" userId="S::kelly.russell@nbed.nb.ca::d95fbdff-0fc8-463d-a044-5a02ed839b0f" providerId="AD" clId="Web-{AC511BF7-0DCE-43F8-94F0-D577CCC90ABB}"/>
    <pc:docChg chg="modSld">
      <pc:chgData name="Russell, Kelly (ASD-N)" userId="S::kelly.russell@nbed.nb.ca::d95fbdff-0fc8-463d-a044-5a02ed839b0f" providerId="AD" clId="Web-{AC511BF7-0DCE-43F8-94F0-D577CCC90ABB}" dt="2019-09-10T14:03:12.485" v="280" actId="20577"/>
      <pc:docMkLst>
        <pc:docMk/>
      </pc:docMkLst>
      <pc:sldChg chg="addSp delSp modSp">
        <pc:chgData name="Russell, Kelly (ASD-N)" userId="S::kelly.russell@nbed.nb.ca::d95fbdff-0fc8-463d-a044-5a02ed839b0f" providerId="AD" clId="Web-{AC511BF7-0DCE-43F8-94F0-D577CCC90ABB}" dt="2019-09-10T14:03:12.485" v="280" actId="20577"/>
        <pc:sldMkLst>
          <pc:docMk/>
          <pc:sldMk cId="2690045389" sldId="268"/>
        </pc:sldMkLst>
        <pc:spChg chg="mod">
          <ac:chgData name="Russell, Kelly (ASD-N)" userId="S::kelly.russell@nbed.nb.ca::d95fbdff-0fc8-463d-a044-5a02ed839b0f" providerId="AD" clId="Web-{AC511BF7-0DCE-43F8-94F0-D577CCC90ABB}" dt="2019-09-10T14:03:12.485" v="280" actId="20577"/>
          <ac:spMkLst>
            <pc:docMk/>
            <pc:sldMk cId="2690045389" sldId="268"/>
            <ac:spMk id="4" creationId="{45FC18FC-66F9-49B2-90A5-F93585ED92EA}"/>
          </ac:spMkLst>
        </pc:spChg>
        <pc:spChg chg="del">
          <ac:chgData name="Russell, Kelly (ASD-N)" userId="S::kelly.russell@nbed.nb.ca::d95fbdff-0fc8-463d-a044-5a02ed839b0f" providerId="AD" clId="Web-{AC511BF7-0DCE-43F8-94F0-D577CCC90ABB}" dt="2019-09-10T14:02:41.202" v="276"/>
          <ac:spMkLst>
            <pc:docMk/>
            <pc:sldMk cId="2690045389" sldId="268"/>
            <ac:spMk id="56" creationId="{DD651B61-325E-4E73-8445-38B0DE8AAAB6}"/>
          </ac:spMkLst>
        </pc:spChg>
        <pc:spChg chg="del">
          <ac:chgData name="Russell, Kelly (ASD-N)" userId="S::kelly.russell@nbed.nb.ca::d95fbdff-0fc8-463d-a044-5a02ed839b0f" providerId="AD" clId="Web-{AC511BF7-0DCE-43F8-94F0-D577CCC90ABB}" dt="2019-09-10T14:02:41.202" v="276"/>
          <ac:spMkLst>
            <pc:docMk/>
            <pc:sldMk cId="2690045389" sldId="268"/>
            <ac:spMk id="58" creationId="{B42E5253-D3AC-4AC2-B766-8B34F13C2F5E}"/>
          </ac:spMkLst>
        </pc:spChg>
        <pc:spChg chg="del">
          <ac:chgData name="Russell, Kelly (ASD-N)" userId="S::kelly.russell@nbed.nb.ca::d95fbdff-0fc8-463d-a044-5a02ed839b0f" providerId="AD" clId="Web-{AC511BF7-0DCE-43F8-94F0-D577CCC90ABB}" dt="2019-09-10T14:02:41.202" v="276"/>
          <ac:spMkLst>
            <pc:docMk/>
            <pc:sldMk cId="2690045389" sldId="268"/>
            <ac:spMk id="60" creationId="{10AE8D57-436A-4073-9A75-15BB5949F8B4}"/>
          </ac:spMkLst>
        </pc:spChg>
        <pc:spChg chg="del">
          <ac:chgData name="Russell, Kelly (ASD-N)" userId="S::kelly.russell@nbed.nb.ca::d95fbdff-0fc8-463d-a044-5a02ed839b0f" providerId="AD" clId="Web-{AC511BF7-0DCE-43F8-94F0-D577CCC90ABB}" dt="2019-09-10T14:02:41.202" v="276"/>
          <ac:spMkLst>
            <pc:docMk/>
            <pc:sldMk cId="2690045389" sldId="268"/>
            <ac:spMk id="62" creationId="{8D2B4922-7602-46A0-9EEB-1F737C65FE3C}"/>
          </ac:spMkLst>
        </pc:spChg>
        <pc:spChg chg="del">
          <ac:chgData name="Russell, Kelly (ASD-N)" userId="S::kelly.russell@nbed.nb.ca::d95fbdff-0fc8-463d-a044-5a02ed839b0f" providerId="AD" clId="Web-{AC511BF7-0DCE-43F8-94F0-D577CCC90ABB}" dt="2019-09-10T14:02:41.202" v="276"/>
          <ac:spMkLst>
            <pc:docMk/>
            <pc:sldMk cId="2690045389" sldId="268"/>
            <ac:spMk id="64" creationId="{970450C2-785F-4B9A-ADCF-A3081A1CF7EF}"/>
          </ac:spMkLst>
        </pc:spChg>
        <pc:spChg chg="del">
          <ac:chgData name="Russell, Kelly (ASD-N)" userId="S::kelly.russell@nbed.nb.ca::d95fbdff-0fc8-463d-a044-5a02ed839b0f" providerId="AD" clId="Web-{AC511BF7-0DCE-43F8-94F0-D577CCC90ABB}" dt="2019-09-10T14:02:41.202" v="276"/>
          <ac:spMkLst>
            <pc:docMk/>
            <pc:sldMk cId="2690045389" sldId="268"/>
            <ac:spMk id="66" creationId="{6616FE08-2FA4-454F-8805-C2B340EE8CB0}"/>
          </ac:spMkLst>
        </pc:spChg>
        <pc:spChg chg="del">
          <ac:chgData name="Russell, Kelly (ASD-N)" userId="S::kelly.russell@nbed.nb.ca::d95fbdff-0fc8-463d-a044-5a02ed839b0f" providerId="AD" clId="Web-{AC511BF7-0DCE-43F8-94F0-D577CCC90ABB}" dt="2019-09-10T14:02:41.202" v="276"/>
          <ac:spMkLst>
            <pc:docMk/>
            <pc:sldMk cId="2690045389" sldId="268"/>
            <ac:spMk id="68" creationId="{AD6FD8DB-BEB0-487A-910E-E4D3E89D7389}"/>
          </ac:spMkLst>
        </pc:spChg>
        <pc:spChg chg="del">
          <ac:chgData name="Russell, Kelly (ASD-N)" userId="S::kelly.russell@nbed.nb.ca::d95fbdff-0fc8-463d-a044-5a02ed839b0f" providerId="AD" clId="Web-{AC511BF7-0DCE-43F8-94F0-D577CCC90ABB}" dt="2019-09-10T14:02:41.202" v="276"/>
          <ac:spMkLst>
            <pc:docMk/>
            <pc:sldMk cId="2690045389" sldId="268"/>
            <ac:spMk id="70" creationId="{E7F0B04F-9887-478F-B1F0-5B28D467D121}"/>
          </ac:spMkLst>
        </pc:spChg>
        <pc:spChg chg="add">
          <ac:chgData name="Russell, Kelly (ASD-N)" userId="S::kelly.russell@nbed.nb.ca::d95fbdff-0fc8-463d-a044-5a02ed839b0f" providerId="AD" clId="Web-{AC511BF7-0DCE-43F8-94F0-D577CCC90ABB}" dt="2019-09-10T14:02:41.202" v="276"/>
          <ac:spMkLst>
            <pc:docMk/>
            <pc:sldMk cId="2690045389" sldId="268"/>
            <ac:spMk id="75" creationId="{DD651B61-325E-4E73-8445-38B0DE8AAAB6}"/>
          </ac:spMkLst>
        </pc:spChg>
        <pc:spChg chg="add">
          <ac:chgData name="Russell, Kelly (ASD-N)" userId="S::kelly.russell@nbed.nb.ca::d95fbdff-0fc8-463d-a044-5a02ed839b0f" providerId="AD" clId="Web-{AC511BF7-0DCE-43F8-94F0-D577CCC90ABB}" dt="2019-09-10T14:02:41.202" v="276"/>
          <ac:spMkLst>
            <pc:docMk/>
            <pc:sldMk cId="2690045389" sldId="268"/>
            <ac:spMk id="77" creationId="{B42E5253-D3AC-4AC2-B766-8B34F13C2F5E}"/>
          </ac:spMkLst>
        </pc:spChg>
        <pc:spChg chg="add">
          <ac:chgData name="Russell, Kelly (ASD-N)" userId="S::kelly.russell@nbed.nb.ca::d95fbdff-0fc8-463d-a044-5a02ed839b0f" providerId="AD" clId="Web-{AC511BF7-0DCE-43F8-94F0-D577CCC90ABB}" dt="2019-09-10T14:02:41.202" v="276"/>
          <ac:spMkLst>
            <pc:docMk/>
            <pc:sldMk cId="2690045389" sldId="268"/>
            <ac:spMk id="79" creationId="{10AE8D57-436A-4073-9A75-15BB5949F8B4}"/>
          </ac:spMkLst>
        </pc:spChg>
        <pc:spChg chg="add">
          <ac:chgData name="Russell, Kelly (ASD-N)" userId="S::kelly.russell@nbed.nb.ca::d95fbdff-0fc8-463d-a044-5a02ed839b0f" providerId="AD" clId="Web-{AC511BF7-0DCE-43F8-94F0-D577CCC90ABB}" dt="2019-09-10T14:02:41.202" v="276"/>
          <ac:spMkLst>
            <pc:docMk/>
            <pc:sldMk cId="2690045389" sldId="268"/>
            <ac:spMk id="81" creationId="{8D2B4922-7602-46A0-9EEB-1F737C65FE3C}"/>
          </ac:spMkLst>
        </pc:spChg>
        <pc:spChg chg="add">
          <ac:chgData name="Russell, Kelly (ASD-N)" userId="S::kelly.russell@nbed.nb.ca::d95fbdff-0fc8-463d-a044-5a02ed839b0f" providerId="AD" clId="Web-{AC511BF7-0DCE-43F8-94F0-D577CCC90ABB}" dt="2019-09-10T14:02:41.202" v="276"/>
          <ac:spMkLst>
            <pc:docMk/>
            <pc:sldMk cId="2690045389" sldId="268"/>
            <ac:spMk id="83" creationId="{970450C2-785F-4B9A-ADCF-A3081A1CF7EF}"/>
          </ac:spMkLst>
        </pc:spChg>
        <pc:spChg chg="add">
          <ac:chgData name="Russell, Kelly (ASD-N)" userId="S::kelly.russell@nbed.nb.ca::d95fbdff-0fc8-463d-a044-5a02ed839b0f" providerId="AD" clId="Web-{AC511BF7-0DCE-43F8-94F0-D577CCC90ABB}" dt="2019-09-10T14:02:41.202" v="276"/>
          <ac:spMkLst>
            <pc:docMk/>
            <pc:sldMk cId="2690045389" sldId="268"/>
            <ac:spMk id="85" creationId="{6616FE08-2FA4-454F-8805-C2B340EE8CB0}"/>
          </ac:spMkLst>
        </pc:spChg>
        <pc:spChg chg="add">
          <ac:chgData name="Russell, Kelly (ASD-N)" userId="S::kelly.russell@nbed.nb.ca::d95fbdff-0fc8-463d-a044-5a02ed839b0f" providerId="AD" clId="Web-{AC511BF7-0DCE-43F8-94F0-D577CCC90ABB}" dt="2019-09-10T14:02:41.202" v="276"/>
          <ac:spMkLst>
            <pc:docMk/>
            <pc:sldMk cId="2690045389" sldId="268"/>
            <ac:spMk id="87" creationId="{AD6FD8DB-BEB0-487A-910E-E4D3E89D7389}"/>
          </ac:spMkLst>
        </pc:spChg>
        <pc:spChg chg="add">
          <ac:chgData name="Russell, Kelly (ASD-N)" userId="S::kelly.russell@nbed.nb.ca::d95fbdff-0fc8-463d-a044-5a02ed839b0f" providerId="AD" clId="Web-{AC511BF7-0DCE-43F8-94F0-D577CCC90ABB}" dt="2019-09-10T14:02:41.202" v="276"/>
          <ac:spMkLst>
            <pc:docMk/>
            <pc:sldMk cId="2690045389" sldId="268"/>
            <ac:spMk id="89" creationId="{E7F0B04F-9887-478F-B1F0-5B28D467D121}"/>
          </ac:spMkLst>
        </pc:spChg>
      </pc:sldChg>
    </pc:docChg>
  </pc:docChgLst>
  <pc:docChgLst>
    <pc:chgData name="Russell, Kelly (ASD-N)" userId="S::kelly.russell@nbed.nb.ca::d95fbdff-0fc8-463d-a044-5a02ed839b0f" providerId="AD" clId="Web-{AE7D4E4E-8091-482F-9BF7-FA82C2E8AC5A}"/>
    <pc:docChg chg="addSld delSld modSld">
      <pc:chgData name="Russell, Kelly (ASD-N)" userId="S::kelly.russell@nbed.nb.ca::d95fbdff-0fc8-463d-a044-5a02ed839b0f" providerId="AD" clId="Web-{AE7D4E4E-8091-482F-9BF7-FA82C2E8AC5A}" dt="2019-09-09T17:00:04.506" v="296"/>
      <pc:docMkLst>
        <pc:docMk/>
      </pc:docMkLst>
      <pc:sldChg chg="addSp delSp modSp mod setBg setClrOvrMap">
        <pc:chgData name="Russell, Kelly (ASD-N)" userId="S::kelly.russell@nbed.nb.ca::d95fbdff-0fc8-463d-a044-5a02ed839b0f" providerId="AD" clId="Web-{AE7D4E4E-8091-482F-9BF7-FA82C2E8AC5A}" dt="2019-09-09T16:51:46.942" v="291"/>
        <pc:sldMkLst>
          <pc:docMk/>
          <pc:sldMk cId="3751235321" sldId="263"/>
        </pc:sldMkLst>
        <pc:spChg chg="mod">
          <ac:chgData name="Russell, Kelly (ASD-N)" userId="S::kelly.russell@nbed.nb.ca::d95fbdff-0fc8-463d-a044-5a02ed839b0f" providerId="AD" clId="Web-{AE7D4E4E-8091-482F-9BF7-FA82C2E8AC5A}" dt="2019-09-09T16:51:46.942" v="291"/>
          <ac:spMkLst>
            <pc:docMk/>
            <pc:sldMk cId="3751235321" sldId="263"/>
            <ac:spMk id="2" creationId="{0A36C33C-5D60-4C6D-A311-6E9B12D037F9}"/>
          </ac:spMkLst>
        </pc:spChg>
        <pc:spChg chg="del">
          <ac:chgData name="Russell, Kelly (ASD-N)" userId="S::kelly.russell@nbed.nb.ca::d95fbdff-0fc8-463d-a044-5a02ed839b0f" providerId="AD" clId="Web-{AE7D4E4E-8091-482F-9BF7-FA82C2E8AC5A}" dt="2019-09-09T16:51:46.942" v="291"/>
          <ac:spMkLst>
            <pc:docMk/>
            <pc:sldMk cId="3751235321" sldId="263"/>
            <ac:spMk id="3" creationId="{A64EDCBF-E0F5-4FBE-90C8-594AC3979408}"/>
          </ac:spMkLst>
        </pc:spChg>
        <pc:spChg chg="del">
          <ac:chgData name="Russell, Kelly (ASD-N)" userId="S::kelly.russell@nbed.nb.ca::d95fbdff-0fc8-463d-a044-5a02ed839b0f" providerId="AD" clId="Web-{AE7D4E4E-8091-482F-9BF7-FA82C2E8AC5A}" dt="2019-09-09T16:51:46.942" v="291"/>
          <ac:spMkLst>
            <pc:docMk/>
            <pc:sldMk cId="3751235321" sldId="263"/>
            <ac:spMk id="8" creationId="{B373F125-DEF3-41D6-9918-AB21A2ACC37A}"/>
          </ac:spMkLst>
        </pc:spChg>
        <pc:spChg chg="del">
          <ac:chgData name="Russell, Kelly (ASD-N)" userId="S::kelly.russell@nbed.nb.ca::d95fbdff-0fc8-463d-a044-5a02ed839b0f" providerId="AD" clId="Web-{AE7D4E4E-8091-482F-9BF7-FA82C2E8AC5A}" dt="2019-09-09T16:51:46.942" v="291"/>
          <ac:spMkLst>
            <pc:docMk/>
            <pc:sldMk cId="3751235321" sldId="263"/>
            <ac:spMk id="10" creationId="{71E9F226-EB6E-48C9-ADDA-636DE4BF4EBE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51:46.942" v="291"/>
          <ac:spMkLst>
            <pc:docMk/>
            <pc:sldMk cId="3751235321" sldId="263"/>
            <ac:spMk id="17" creationId="{F92989FB-1024-49B7-BDF1-B3CE27D48623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51:46.942" v="291"/>
          <ac:spMkLst>
            <pc:docMk/>
            <pc:sldMk cId="3751235321" sldId="263"/>
            <ac:spMk id="19" creationId="{2987D6F4-EC95-4EF1-A8AD-4B70386CEEC7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51:46.942" v="291"/>
          <ac:spMkLst>
            <pc:docMk/>
            <pc:sldMk cId="3751235321" sldId="263"/>
            <ac:spMk id="21" creationId="{F5F792DF-9D0A-4DB6-9A9E-7312F5A7E87D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51:46.942" v="291"/>
          <ac:spMkLst>
            <pc:docMk/>
            <pc:sldMk cId="3751235321" sldId="263"/>
            <ac:spMk id="23" creationId="{7BC7EA7B-802E-41F4-8926-C4475287AA31}"/>
          </ac:spMkLst>
        </pc:spChg>
        <pc:graphicFrameChg chg="add">
          <ac:chgData name="Russell, Kelly (ASD-N)" userId="S::kelly.russell@nbed.nb.ca::d95fbdff-0fc8-463d-a044-5a02ed839b0f" providerId="AD" clId="Web-{AE7D4E4E-8091-482F-9BF7-FA82C2E8AC5A}" dt="2019-09-09T16:51:46.942" v="291"/>
          <ac:graphicFrameMkLst>
            <pc:docMk/>
            <pc:sldMk cId="3751235321" sldId="263"/>
            <ac:graphicFrameMk id="12" creationId="{C6C258F8-5821-4E4A-9A78-7EC81D5570EB}"/>
          </ac:graphicFrameMkLst>
        </pc:graphicFrameChg>
      </pc:sldChg>
      <pc:sldChg chg="modSp del">
        <pc:chgData name="Russell, Kelly (ASD-N)" userId="S::kelly.russell@nbed.nb.ca::d95fbdff-0fc8-463d-a044-5a02ed839b0f" providerId="AD" clId="Web-{AE7D4E4E-8091-482F-9BF7-FA82C2E8AC5A}" dt="2019-09-09T16:51:11.473" v="289"/>
        <pc:sldMkLst>
          <pc:docMk/>
          <pc:sldMk cId="3424528475" sldId="264"/>
        </pc:sldMkLst>
        <pc:picChg chg="mod">
          <ac:chgData name="Russell, Kelly (ASD-N)" userId="S::kelly.russell@nbed.nb.ca::d95fbdff-0fc8-463d-a044-5a02ed839b0f" providerId="AD" clId="Web-{AE7D4E4E-8091-482F-9BF7-FA82C2E8AC5A}" dt="2019-09-09T16:49:43.286" v="281" actId="1076"/>
          <ac:picMkLst>
            <pc:docMk/>
            <pc:sldMk cId="3424528475" sldId="264"/>
            <ac:picMk id="11" creationId="{25F46EF3-03C3-467E-9206-ACDE33E3A0B3}"/>
          </ac:picMkLst>
        </pc:picChg>
      </pc:sldChg>
      <pc:sldChg chg="addSp delSp modSp">
        <pc:chgData name="Russell, Kelly (ASD-N)" userId="S::kelly.russell@nbed.nb.ca::d95fbdff-0fc8-463d-a044-5a02ed839b0f" providerId="AD" clId="Web-{AE7D4E4E-8091-482F-9BF7-FA82C2E8AC5A}" dt="2019-09-09T16:51:28.723" v="290"/>
        <pc:sldMkLst>
          <pc:docMk/>
          <pc:sldMk cId="3502136596" sldId="265"/>
        </pc:sldMkLst>
        <pc:spChg chg="del">
          <ac:chgData name="Russell, Kelly (ASD-N)" userId="S::kelly.russell@nbed.nb.ca::d95fbdff-0fc8-463d-a044-5a02ed839b0f" providerId="AD" clId="Web-{AE7D4E4E-8091-482F-9BF7-FA82C2E8AC5A}" dt="2019-09-09T16:51:28.723" v="290"/>
          <ac:spMkLst>
            <pc:docMk/>
            <pc:sldMk cId="3502136596" sldId="265"/>
            <ac:spMk id="9" creationId="{C3B48AF3-D611-4AFE-8DB7-A6FE2B64BA35}"/>
          </ac:spMkLst>
        </pc:spChg>
        <pc:spChg chg="del">
          <ac:chgData name="Russell, Kelly (ASD-N)" userId="S::kelly.russell@nbed.nb.ca::d95fbdff-0fc8-463d-a044-5a02ed839b0f" providerId="AD" clId="Web-{AE7D4E4E-8091-482F-9BF7-FA82C2E8AC5A}" dt="2019-09-09T16:51:28.723" v="290"/>
          <ac:spMkLst>
            <pc:docMk/>
            <pc:sldMk cId="3502136596" sldId="265"/>
            <ac:spMk id="11" creationId="{B6F38636-68E6-4366-B3BE-E1D4A80D5BDF}"/>
          </ac:spMkLst>
        </pc:spChg>
        <pc:spChg chg="del">
          <ac:chgData name="Russell, Kelly (ASD-N)" userId="S::kelly.russell@nbed.nb.ca::d95fbdff-0fc8-463d-a044-5a02ed839b0f" providerId="AD" clId="Web-{AE7D4E4E-8091-482F-9BF7-FA82C2E8AC5A}" dt="2019-09-09T16:51:28.723" v="290"/>
          <ac:spMkLst>
            <pc:docMk/>
            <pc:sldMk cId="3502136596" sldId="265"/>
            <ac:spMk id="13" creationId="{38DFAEBF-B728-4ABC-ACD2-04B493BF0B2E}"/>
          </ac:spMkLst>
        </pc:spChg>
        <pc:spChg chg="del">
          <ac:chgData name="Russell, Kelly (ASD-N)" userId="S::kelly.russell@nbed.nb.ca::d95fbdff-0fc8-463d-a044-5a02ed839b0f" providerId="AD" clId="Web-{AE7D4E4E-8091-482F-9BF7-FA82C2E8AC5A}" dt="2019-09-09T16:51:28.723" v="290"/>
          <ac:spMkLst>
            <pc:docMk/>
            <pc:sldMk cId="3502136596" sldId="265"/>
            <ac:spMk id="15" creationId="{43063576-59D4-421D-96AD-DEF0BC506CB2}"/>
          </ac:spMkLst>
        </pc:spChg>
        <pc:spChg chg="del">
          <ac:chgData name="Russell, Kelly (ASD-N)" userId="S::kelly.russell@nbed.nb.ca::d95fbdff-0fc8-463d-a044-5a02ed839b0f" providerId="AD" clId="Web-{AE7D4E4E-8091-482F-9BF7-FA82C2E8AC5A}" dt="2019-09-09T16:51:28.723" v="290"/>
          <ac:spMkLst>
            <pc:docMk/>
            <pc:sldMk cId="3502136596" sldId="265"/>
            <ac:spMk id="17" creationId="{A2AB0EF7-4532-48F4-A87C-16AC639C1949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51:28.723" v="290"/>
          <ac:spMkLst>
            <pc:docMk/>
            <pc:sldMk cId="3502136596" sldId="265"/>
            <ac:spMk id="22" creationId="{5E22EDAF-5B6B-4EDA-874A-D2323A56311E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51:28.723" v="290"/>
          <ac:spMkLst>
            <pc:docMk/>
            <pc:sldMk cId="3502136596" sldId="265"/>
            <ac:spMk id="24" creationId="{447093E9-0FF5-4C8A-87CA-1A77A8A8AAD6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51:28.723" v="290"/>
          <ac:spMkLst>
            <pc:docMk/>
            <pc:sldMk cId="3502136596" sldId="265"/>
            <ac:spMk id="26" creationId="{1531B9EF-E1F9-40FE-9CC0-C4C5F70253C7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51:28.723" v="290"/>
          <ac:spMkLst>
            <pc:docMk/>
            <pc:sldMk cId="3502136596" sldId="265"/>
            <ac:spMk id="28" creationId="{A8457049-EBE6-4D4A-9603-74419DBBE784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51:28.723" v="290"/>
          <ac:spMkLst>
            <pc:docMk/>
            <pc:sldMk cId="3502136596" sldId="265"/>
            <ac:spMk id="30" creationId="{D54EC586-DBC6-420F-A910-59AC50ABF982}"/>
          </ac:spMkLst>
        </pc:spChg>
        <pc:picChg chg="mod">
          <ac:chgData name="Russell, Kelly (ASD-N)" userId="S::kelly.russell@nbed.nb.ca::d95fbdff-0fc8-463d-a044-5a02ed839b0f" providerId="AD" clId="Web-{AE7D4E4E-8091-482F-9BF7-FA82C2E8AC5A}" dt="2019-09-09T16:51:28.723" v="290"/>
          <ac:picMkLst>
            <pc:docMk/>
            <pc:sldMk cId="3502136596" sldId="265"/>
            <ac:picMk id="4" creationId="{ACD0EC43-FE43-4B1C-9028-EAC28F03B0AF}"/>
          </ac:picMkLst>
        </pc:picChg>
      </pc:sldChg>
      <pc:sldChg chg="addSp delSp modSp new mod setBg setClrOvrMap">
        <pc:chgData name="Russell, Kelly (ASD-N)" userId="S::kelly.russell@nbed.nb.ca::d95fbdff-0fc8-463d-a044-5a02ed839b0f" providerId="AD" clId="Web-{AE7D4E4E-8091-482F-9BF7-FA82C2E8AC5A}" dt="2019-09-09T16:52:09.473" v="292"/>
        <pc:sldMkLst>
          <pc:docMk/>
          <pc:sldMk cId="2690045389" sldId="268"/>
        </pc:sldMkLst>
        <pc:spChg chg="mod">
          <ac:chgData name="Russell, Kelly (ASD-N)" userId="S::kelly.russell@nbed.nb.ca::d95fbdff-0fc8-463d-a044-5a02ed839b0f" providerId="AD" clId="Web-{AE7D4E4E-8091-482F-9BF7-FA82C2E8AC5A}" dt="2019-09-09T16:52:09.473" v="292"/>
          <ac:spMkLst>
            <pc:docMk/>
            <pc:sldMk cId="2690045389" sldId="268"/>
            <ac:spMk id="2" creationId="{DEBC2601-72FE-44BF-AE37-33A4092AB6A3}"/>
          </ac:spMkLst>
        </pc:spChg>
        <pc:spChg chg="add del mod">
          <ac:chgData name="Russell, Kelly (ASD-N)" userId="S::kelly.russell@nbed.nb.ca::d95fbdff-0fc8-463d-a044-5a02ed839b0f" providerId="AD" clId="Web-{AE7D4E4E-8091-482F-9BF7-FA82C2E8AC5A}" dt="2019-09-09T16:38:51.159" v="33"/>
          <ac:spMkLst>
            <pc:docMk/>
            <pc:sldMk cId="2690045389" sldId="268"/>
            <ac:spMk id="3" creationId="{97678459-A176-4A2A-AAD0-2D6E34D405A9}"/>
          </ac:spMkLst>
        </pc:spChg>
        <pc:spChg chg="add mod">
          <ac:chgData name="Russell, Kelly (ASD-N)" userId="S::kelly.russell@nbed.nb.ca::d95fbdff-0fc8-463d-a044-5a02ed839b0f" providerId="AD" clId="Web-{AE7D4E4E-8091-482F-9BF7-FA82C2E8AC5A}" dt="2019-09-09T16:52:09.473" v="292"/>
          <ac:spMkLst>
            <pc:docMk/>
            <pc:sldMk cId="2690045389" sldId="268"/>
            <ac:spMk id="4" creationId="{45FC18FC-66F9-49B2-90A5-F93585ED92EA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38:51.128" v="32"/>
          <ac:spMkLst>
            <pc:docMk/>
            <pc:sldMk cId="2690045389" sldId="268"/>
            <ac:spMk id="5" creationId="{1B26B711-3121-40B0-8377-A64F3DC00C7A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38:51.128" v="32"/>
          <ac:spMkLst>
            <pc:docMk/>
            <pc:sldMk cId="2690045389" sldId="268"/>
            <ac:spMk id="6" creationId="{645C4D3D-ABBA-4B4E-93E5-01E343719849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38:51.128" v="32"/>
          <ac:spMkLst>
            <pc:docMk/>
            <pc:sldMk cId="2690045389" sldId="268"/>
            <ac:spMk id="8" creationId="{F858DF7D-C2D0-4B03-A7A0-2F06B789EE35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38:51.128" v="32"/>
          <ac:spMkLst>
            <pc:docMk/>
            <pc:sldMk cId="2690045389" sldId="268"/>
            <ac:spMk id="9" creationId="{98DDD5E5-0097-4C6C-B266-5732EDA96CC4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38:34.050" v="30"/>
          <ac:spMkLst>
            <pc:docMk/>
            <pc:sldMk cId="2690045389" sldId="268"/>
            <ac:spMk id="10" creationId="{DD651B61-325E-4E73-8445-38B0DE8AAAB6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38:51.128" v="32"/>
          <ac:spMkLst>
            <pc:docMk/>
            <pc:sldMk cId="2690045389" sldId="268"/>
            <ac:spMk id="11" creationId="{8952EF87-C74F-4D3F-9CAD-EEA1733C9BD0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38:34.050" v="30"/>
          <ac:spMkLst>
            <pc:docMk/>
            <pc:sldMk cId="2690045389" sldId="268"/>
            <ac:spMk id="12" creationId="{B42E5253-D3AC-4AC2-B766-8B34F13C2F5E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52:09.473" v="292"/>
          <ac:spMkLst>
            <pc:docMk/>
            <pc:sldMk cId="2690045389" sldId="268"/>
            <ac:spMk id="13" creationId="{DD651B61-325E-4E73-8445-38B0DE8AAAB6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38:34.050" v="30"/>
          <ac:spMkLst>
            <pc:docMk/>
            <pc:sldMk cId="2690045389" sldId="268"/>
            <ac:spMk id="14" creationId="{10AE8D57-436A-4073-9A75-15BB5949F8B4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52:09.473" v="292"/>
          <ac:spMkLst>
            <pc:docMk/>
            <pc:sldMk cId="2690045389" sldId="268"/>
            <ac:spMk id="15" creationId="{B42E5253-D3AC-4AC2-B766-8B34F13C2F5E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38:34.050" v="30"/>
          <ac:spMkLst>
            <pc:docMk/>
            <pc:sldMk cId="2690045389" sldId="268"/>
            <ac:spMk id="16" creationId="{E2852671-8EB6-4EAF-8AF8-65CF3FD66456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52:09.473" v="292"/>
          <ac:spMkLst>
            <pc:docMk/>
            <pc:sldMk cId="2690045389" sldId="268"/>
            <ac:spMk id="17" creationId="{10AE8D57-436A-4073-9A75-15BB5949F8B4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38:34.050" v="30"/>
          <ac:spMkLst>
            <pc:docMk/>
            <pc:sldMk cId="2690045389" sldId="268"/>
            <ac:spMk id="18" creationId="{A52FF1B8-145F-47AA-9F6F-7DA3201AA6CB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52:09.473" v="292"/>
          <ac:spMkLst>
            <pc:docMk/>
            <pc:sldMk cId="2690045389" sldId="268"/>
            <ac:spMk id="19" creationId="{E2852671-8EB6-4EAF-8AF8-65CF3FD66456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38:34.050" v="30"/>
          <ac:spMkLst>
            <pc:docMk/>
            <pc:sldMk cId="2690045389" sldId="268"/>
            <ac:spMk id="20" creationId="{6DFE8A8C-8C1F-40A1-8A45-9D05B0DD8EF8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52:09.473" v="292"/>
          <ac:spMkLst>
            <pc:docMk/>
            <pc:sldMk cId="2690045389" sldId="268"/>
            <ac:spMk id="21" creationId="{A52FF1B8-145F-47AA-9F6F-7DA3201AA6CB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38:34.050" v="30"/>
          <ac:spMkLst>
            <pc:docMk/>
            <pc:sldMk cId="2690045389" sldId="268"/>
            <ac:spMk id="22" creationId="{EE1EF8C3-8F8A-447D-A5FF-C12426825418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52:09.473" v="292"/>
          <ac:spMkLst>
            <pc:docMk/>
            <pc:sldMk cId="2690045389" sldId="268"/>
            <ac:spMk id="23" creationId="{6DFE8A8C-8C1F-40A1-8A45-9D05B0DD8EF8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38:34.050" v="30"/>
          <ac:spMkLst>
            <pc:docMk/>
            <pc:sldMk cId="2690045389" sldId="268"/>
            <ac:spMk id="24" creationId="{1B511BAF-6DC3-420A-8603-96945C66ADB3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52:09.473" v="292"/>
          <ac:spMkLst>
            <pc:docMk/>
            <pc:sldMk cId="2690045389" sldId="268"/>
            <ac:spMk id="25" creationId="{EE1EF8C3-8F8A-447D-A5FF-C12426825418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38:34.050" v="30"/>
          <ac:spMkLst>
            <pc:docMk/>
            <pc:sldMk cId="2690045389" sldId="268"/>
            <ac:spMk id="26" creationId="{6C60306D-4E52-44F2-9372-D634B17B8A97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52:09.473" v="292"/>
          <ac:spMkLst>
            <pc:docMk/>
            <pc:sldMk cId="2690045389" sldId="268"/>
            <ac:spMk id="27" creationId="{1B511BAF-6DC3-420A-8603-96945C66ADB3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52:09.473" v="292"/>
          <ac:spMkLst>
            <pc:docMk/>
            <pc:sldMk cId="2690045389" sldId="268"/>
            <ac:spMk id="29" creationId="{6C60306D-4E52-44F2-9372-D634B17B8A97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52:09.473" v="292"/>
          <ac:spMkLst>
            <pc:docMk/>
            <pc:sldMk cId="2690045389" sldId="268"/>
            <ac:spMk id="34" creationId="{88C97474-5879-4DB5-B4F3-F0357104BC8E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52:09.473" v="292"/>
          <ac:spMkLst>
            <pc:docMk/>
            <pc:sldMk cId="2690045389" sldId="268"/>
            <ac:spMk id="36" creationId="{9831CBB7-4817-4B54-A7F9-0AE2D0C47870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52:09.473" v="292"/>
          <ac:spMkLst>
            <pc:docMk/>
            <pc:sldMk cId="2690045389" sldId="268"/>
            <ac:spMk id="38" creationId="{96BC321D-B05F-4857-8880-97F61B9B7858}"/>
          </ac:spMkLst>
        </pc:spChg>
        <pc:picChg chg="add del">
          <ac:chgData name="Russell, Kelly (ASD-N)" userId="S::kelly.russell@nbed.nb.ca::d95fbdff-0fc8-463d-a044-5a02ed839b0f" providerId="AD" clId="Web-{AE7D4E4E-8091-482F-9BF7-FA82C2E8AC5A}" dt="2019-09-09T16:38:34.050" v="30"/>
          <ac:picMkLst>
            <pc:docMk/>
            <pc:sldMk cId="2690045389" sldId="268"/>
            <ac:picMk id="7" creationId="{CC1F9500-2AEB-488E-B487-979FD7ECEA2D}"/>
          </ac:picMkLst>
        </pc:picChg>
        <pc:picChg chg="add mod">
          <ac:chgData name="Russell, Kelly (ASD-N)" userId="S::kelly.russell@nbed.nb.ca::d95fbdff-0fc8-463d-a044-5a02ed839b0f" providerId="AD" clId="Web-{AE7D4E4E-8091-482F-9BF7-FA82C2E8AC5A}" dt="2019-09-09T16:52:09.473" v="292"/>
          <ac:picMkLst>
            <pc:docMk/>
            <pc:sldMk cId="2690045389" sldId="268"/>
            <ac:picMk id="28" creationId="{CC1F9500-2AEB-488E-B487-979FD7ECEA2D}"/>
          </ac:picMkLst>
        </pc:picChg>
      </pc:sldChg>
      <pc:sldChg chg="addSp delSp modSp new mod setBg setClrOvrMap">
        <pc:chgData name="Russell, Kelly (ASD-N)" userId="S::kelly.russell@nbed.nb.ca::d95fbdff-0fc8-463d-a044-5a02ed839b0f" providerId="AD" clId="Web-{AE7D4E4E-8091-482F-9BF7-FA82C2E8AC5A}" dt="2019-09-09T16:47:31.598" v="280"/>
        <pc:sldMkLst>
          <pc:docMk/>
          <pc:sldMk cId="153859919" sldId="269"/>
        </pc:sldMkLst>
        <pc:spChg chg="mod">
          <ac:chgData name="Russell, Kelly (ASD-N)" userId="S::kelly.russell@nbed.nb.ca::d95fbdff-0fc8-463d-a044-5a02ed839b0f" providerId="AD" clId="Web-{AE7D4E4E-8091-482F-9BF7-FA82C2E8AC5A}" dt="2019-09-09T16:46:42.020" v="252"/>
          <ac:spMkLst>
            <pc:docMk/>
            <pc:sldMk cId="153859919" sldId="269"/>
            <ac:spMk id="2" creationId="{BB0E7C03-D9DB-4F1A-9B5B-0630778FD446}"/>
          </ac:spMkLst>
        </pc:spChg>
        <pc:spChg chg="mod">
          <ac:chgData name="Russell, Kelly (ASD-N)" userId="S::kelly.russell@nbed.nb.ca::d95fbdff-0fc8-463d-a044-5a02ed839b0f" providerId="AD" clId="Web-{AE7D4E4E-8091-482F-9BF7-FA82C2E8AC5A}" dt="2019-09-09T16:47:13.848" v="279" actId="20577"/>
          <ac:spMkLst>
            <pc:docMk/>
            <pc:sldMk cId="153859919" sldId="269"/>
            <ac:spMk id="3" creationId="{1CCAB6D3-7732-4C53-BF3B-51F1067CDADD}"/>
          </ac:spMkLst>
        </pc:spChg>
        <pc:spChg chg="add mod">
          <ac:chgData name="Russell, Kelly (ASD-N)" userId="S::kelly.russell@nbed.nb.ca::d95fbdff-0fc8-463d-a044-5a02ed839b0f" providerId="AD" clId="Web-{AE7D4E4E-8091-482F-9BF7-FA82C2E8AC5A}" dt="2019-09-09T16:46:42.020" v="252"/>
          <ac:spMkLst>
            <pc:docMk/>
            <pc:sldMk cId="153859919" sldId="269"/>
            <ac:spMk id="6" creationId="{32E3179F-614C-466C-BAEB-46E954888544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46:42.020" v="252"/>
          <ac:spMkLst>
            <pc:docMk/>
            <pc:sldMk cId="153859919" sldId="269"/>
            <ac:spMk id="8" creationId="{00BDC88A-176A-4C74-9A93-7C0BC765F4BC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46:42.020" v="252"/>
          <ac:spMkLst>
            <pc:docMk/>
            <pc:sldMk cId="153859919" sldId="269"/>
            <ac:spMk id="10" creationId="{20F81E05-F529-4DFE-AFC8-E3E964F95E75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46:42.020" v="252"/>
          <ac:spMkLst>
            <pc:docMk/>
            <pc:sldMk cId="153859919" sldId="269"/>
            <ac:spMk id="12" creationId="{7358E157-7D0A-4F9C-8B70-83F2B7AA98E0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46:42.020" v="252"/>
          <ac:spMkLst>
            <pc:docMk/>
            <pc:sldMk cId="153859919" sldId="269"/>
            <ac:spMk id="14" creationId="{8977A541-1F4E-4C7A-B7E2-4D5926B76230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47:31.598" v="280"/>
          <ac:spMkLst>
            <pc:docMk/>
            <pc:sldMk cId="153859919" sldId="269"/>
            <ac:spMk id="16" creationId="{E08D4B6A-8113-4DFB-B82E-B60CAC8E0A50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47:31.598" v="280"/>
          <ac:spMkLst>
            <pc:docMk/>
            <pc:sldMk cId="153859919" sldId="269"/>
            <ac:spMk id="17" creationId="{9822E561-F97C-4CBB-A9A6-A6BF6317BC84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47:31.598" v="280"/>
          <ac:spMkLst>
            <pc:docMk/>
            <pc:sldMk cId="153859919" sldId="269"/>
            <ac:spMk id="18" creationId="{B01B0E58-A5C8-4CDA-A2E0-35DF94E59857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46:42.004" v="251"/>
          <ac:spMkLst>
            <pc:docMk/>
            <pc:sldMk cId="153859919" sldId="269"/>
            <ac:spMk id="19" creationId="{875485B9-8EE1-447A-9C08-F7D6B532A8CF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47:31.598" v="280"/>
          <ac:spMkLst>
            <pc:docMk/>
            <pc:sldMk cId="153859919" sldId="269"/>
            <ac:spMk id="20" creationId="{E08D4B6A-8113-4DFB-B82E-B60CAC8E0A50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46:42.004" v="251"/>
          <ac:spMkLst>
            <pc:docMk/>
            <pc:sldMk cId="153859919" sldId="269"/>
            <ac:spMk id="21" creationId="{B963707F-B98C-4143-AFCF-D6B56C975C5A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46:42.004" v="251"/>
          <ac:spMkLst>
            <pc:docMk/>
            <pc:sldMk cId="153859919" sldId="269"/>
            <ac:spMk id="23" creationId="{88D2DFBB-460D-4ECB-BD76-509C99DAD65A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47:31.598" v="280"/>
          <ac:spMkLst>
            <pc:docMk/>
            <pc:sldMk cId="153859919" sldId="269"/>
            <ac:spMk id="25" creationId="{9822E561-F97C-4CBB-A9A6-A6BF6317BC84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47:31.598" v="280"/>
          <ac:spMkLst>
            <pc:docMk/>
            <pc:sldMk cId="153859919" sldId="269"/>
            <ac:spMk id="27" creationId="{B01B0E58-A5C8-4CDA-A2E0-35DF94E59857}"/>
          </ac:spMkLst>
        </pc:spChg>
        <pc:picChg chg="add mod ord">
          <ac:chgData name="Russell, Kelly (ASD-N)" userId="S::kelly.russell@nbed.nb.ca::d95fbdff-0fc8-463d-a044-5a02ed839b0f" providerId="AD" clId="Web-{AE7D4E4E-8091-482F-9BF7-FA82C2E8AC5A}" dt="2019-09-09T16:46:42.020" v="252"/>
          <ac:picMkLst>
            <pc:docMk/>
            <pc:sldMk cId="153859919" sldId="269"/>
            <ac:picMk id="4" creationId="{7448D91E-DA1A-4C72-80AF-4F958188FF6C}"/>
          </ac:picMkLst>
        </pc:picChg>
      </pc:sldChg>
      <pc:sldChg chg="modSp new del">
        <pc:chgData name="Russell, Kelly (ASD-N)" userId="S::kelly.russell@nbed.nb.ca::d95fbdff-0fc8-463d-a044-5a02ed839b0f" providerId="AD" clId="Web-{AE7D4E4E-8091-482F-9BF7-FA82C2E8AC5A}" dt="2019-09-09T16:36:44.706" v="7"/>
        <pc:sldMkLst>
          <pc:docMk/>
          <pc:sldMk cId="1501760876" sldId="269"/>
        </pc:sldMkLst>
        <pc:spChg chg="mod">
          <ac:chgData name="Russell, Kelly (ASD-N)" userId="S::kelly.russell@nbed.nb.ca::d95fbdff-0fc8-463d-a044-5a02ed839b0f" providerId="AD" clId="Web-{AE7D4E4E-8091-482F-9BF7-FA82C2E8AC5A}" dt="2019-09-09T16:36:23.050" v="4" actId="20577"/>
          <ac:spMkLst>
            <pc:docMk/>
            <pc:sldMk cId="1501760876" sldId="269"/>
            <ac:spMk id="2" creationId="{2E055E94-C483-4813-88C9-8F7B2E5FD701}"/>
          </ac:spMkLst>
        </pc:spChg>
      </pc:sldChg>
      <pc:sldChg chg="modSp new del">
        <pc:chgData name="Russell, Kelly (ASD-N)" userId="S::kelly.russell@nbed.nb.ca::d95fbdff-0fc8-463d-a044-5a02ed839b0f" providerId="AD" clId="Web-{AE7D4E4E-8091-482F-9BF7-FA82C2E8AC5A}" dt="2019-09-09T16:37:49.581" v="17"/>
        <pc:sldMkLst>
          <pc:docMk/>
          <pc:sldMk cId="2048522240" sldId="269"/>
        </pc:sldMkLst>
        <pc:spChg chg="mod">
          <ac:chgData name="Russell, Kelly (ASD-N)" userId="S::kelly.russell@nbed.nb.ca::d95fbdff-0fc8-463d-a044-5a02ed839b0f" providerId="AD" clId="Web-{AE7D4E4E-8091-482F-9BF7-FA82C2E8AC5A}" dt="2019-09-09T16:37:37.925" v="14" actId="20577"/>
          <ac:spMkLst>
            <pc:docMk/>
            <pc:sldMk cId="2048522240" sldId="269"/>
            <ac:spMk id="2" creationId="{C26568EC-FE04-4F43-9B04-133ABB97C5C5}"/>
          </ac:spMkLst>
        </pc:spChg>
      </pc:sldChg>
      <pc:sldChg chg="modSp new del">
        <pc:chgData name="Russell, Kelly (ASD-N)" userId="S::kelly.russell@nbed.nb.ca::d95fbdff-0fc8-463d-a044-5a02ed839b0f" providerId="AD" clId="Web-{AE7D4E4E-8091-482F-9BF7-FA82C2E8AC5A}" dt="2019-09-09T16:37:16.628" v="12"/>
        <pc:sldMkLst>
          <pc:docMk/>
          <pc:sldMk cId="2192195437" sldId="269"/>
        </pc:sldMkLst>
        <pc:spChg chg="mod">
          <ac:chgData name="Russell, Kelly (ASD-N)" userId="S::kelly.russell@nbed.nb.ca::d95fbdff-0fc8-463d-a044-5a02ed839b0f" providerId="AD" clId="Web-{AE7D4E4E-8091-482F-9BF7-FA82C2E8AC5A}" dt="2019-09-09T16:37:02.831" v="9" actId="20577"/>
          <ac:spMkLst>
            <pc:docMk/>
            <pc:sldMk cId="2192195437" sldId="269"/>
            <ac:spMk id="2" creationId="{9F32B922-1A53-4D50-A9A8-1AE72DAF74EF}"/>
          </ac:spMkLst>
        </pc:spChg>
      </pc:sldChg>
      <pc:sldChg chg="addSp delSp modSp new mod setBg">
        <pc:chgData name="Russell, Kelly (ASD-N)" userId="S::kelly.russell@nbed.nb.ca::d95fbdff-0fc8-463d-a044-5a02ed839b0f" providerId="AD" clId="Web-{AE7D4E4E-8091-482F-9BF7-FA82C2E8AC5A}" dt="2019-09-09T16:50:38.192" v="288"/>
        <pc:sldMkLst>
          <pc:docMk/>
          <pc:sldMk cId="2759122534" sldId="270"/>
        </pc:sldMkLst>
        <pc:spChg chg="del">
          <ac:chgData name="Russell, Kelly (ASD-N)" userId="S::kelly.russell@nbed.nb.ca::d95fbdff-0fc8-463d-a044-5a02ed839b0f" providerId="AD" clId="Web-{AE7D4E4E-8091-482F-9BF7-FA82C2E8AC5A}" dt="2019-09-09T16:50:18.020" v="284"/>
          <ac:spMkLst>
            <pc:docMk/>
            <pc:sldMk cId="2759122534" sldId="270"/>
            <ac:spMk id="2" creationId="{90E674B8-FC47-4FB2-B68D-1A973E1D686A}"/>
          </ac:spMkLst>
        </pc:spChg>
        <pc:spChg chg="del">
          <ac:chgData name="Russell, Kelly (ASD-N)" userId="S::kelly.russell@nbed.nb.ca::d95fbdff-0fc8-463d-a044-5a02ed839b0f" providerId="AD" clId="Web-{AE7D4E4E-8091-482F-9BF7-FA82C2E8AC5A}" dt="2019-09-09T16:50:18.020" v="284"/>
          <ac:spMkLst>
            <pc:docMk/>
            <pc:sldMk cId="2759122534" sldId="270"/>
            <ac:spMk id="3" creationId="{DDDDA331-26C0-47F5-BDB5-2C51A3315F0E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50:38.192" v="288"/>
          <ac:spMkLst>
            <pc:docMk/>
            <pc:sldMk cId="2759122534" sldId="270"/>
            <ac:spMk id="10" creationId="{C05729A4-6F0F-4423-AD0C-EF27345E6187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50:38.192" v="288"/>
          <ac:spMkLst>
            <pc:docMk/>
            <pc:sldMk cId="2759122534" sldId="270"/>
            <ac:spMk id="12" creationId="{204CB79E-F775-42E6-994C-D5FA8C176B65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50:38.192" v="288"/>
          <ac:spMkLst>
            <pc:docMk/>
            <pc:sldMk cId="2759122534" sldId="270"/>
            <ac:spMk id="14" creationId="{3AAB5B94-95EF-4963-859C-1FA406D62CA2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50:38.192" v="288"/>
          <ac:spMkLst>
            <pc:docMk/>
            <pc:sldMk cId="2759122534" sldId="270"/>
            <ac:spMk id="16" creationId="{00C418F9-B1A3-4097-9C97-E1C9F3149701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50:38.192" v="288"/>
          <ac:spMkLst>
            <pc:docMk/>
            <pc:sldMk cId="2759122534" sldId="270"/>
            <ac:spMk id="18" creationId="{6B5E8ED2-C3EC-40AD-BDB9-27E589B52DAA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50:38.192" v="288"/>
          <ac:spMkLst>
            <pc:docMk/>
            <pc:sldMk cId="2759122534" sldId="270"/>
            <ac:spMk id="20" creationId="{40A0F4CC-F443-40C1-B000-840650808C87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50:38.192" v="288"/>
          <ac:spMkLst>
            <pc:docMk/>
            <pc:sldMk cId="2759122534" sldId="270"/>
            <ac:spMk id="21" creationId="{8FF3DAE6-FFD2-4E7C-8FB8-E958A258604D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50:38.192" v="288"/>
          <ac:spMkLst>
            <pc:docMk/>
            <pc:sldMk cId="2759122534" sldId="270"/>
            <ac:spMk id="22" creationId="{A2F7A394-B482-4D36-A98E-11A3212A1F12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50:38.176" v="287"/>
          <ac:spMkLst>
            <pc:docMk/>
            <pc:sldMk cId="2759122534" sldId="270"/>
            <ac:spMk id="23" creationId="{05DD6994-BC2D-41A8-8ACE-BB874596EEE6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50:38.192" v="288"/>
          <ac:spMkLst>
            <pc:docMk/>
            <pc:sldMk cId="2759122534" sldId="270"/>
            <ac:spMk id="24" creationId="{A4308965-434A-4011-8316-8ABEFFED04CD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50:38.176" v="287"/>
          <ac:spMkLst>
            <pc:docMk/>
            <pc:sldMk cId="2759122534" sldId="270"/>
            <ac:spMk id="25" creationId="{E0CE2C55-1B63-4B57-AF28-4C4D2485DAC0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50:38.192" v="288"/>
          <ac:spMkLst>
            <pc:docMk/>
            <pc:sldMk cId="2759122534" sldId="270"/>
            <ac:spMk id="26" creationId="{1C910B0D-8E24-46E7-93D7-329948C60D98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50:38.176" v="287"/>
          <ac:spMkLst>
            <pc:docMk/>
            <pc:sldMk cId="2759122534" sldId="270"/>
            <ac:spMk id="27" creationId="{AB229282-0B67-4E94-93BD-85CB926D0E0B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50:38.176" v="287"/>
          <ac:spMkLst>
            <pc:docMk/>
            <pc:sldMk cId="2759122534" sldId="270"/>
            <ac:spMk id="29" creationId="{F99C6F4E-B37F-4564-859A-E453E5C3CAA1}"/>
          </ac:spMkLst>
        </pc:spChg>
        <pc:spChg chg="add del">
          <ac:chgData name="Russell, Kelly (ASD-N)" userId="S::kelly.russell@nbed.nb.ca::d95fbdff-0fc8-463d-a044-5a02ed839b0f" providerId="AD" clId="Web-{AE7D4E4E-8091-482F-9BF7-FA82C2E8AC5A}" dt="2019-09-09T16:50:38.176" v="287"/>
          <ac:spMkLst>
            <pc:docMk/>
            <pc:sldMk cId="2759122534" sldId="270"/>
            <ac:spMk id="31" creationId="{A4C365DF-48BC-4BA2-85FE-997D0076EA91}"/>
          </ac:spMkLst>
        </pc:spChg>
        <pc:spChg chg="add">
          <ac:chgData name="Russell, Kelly (ASD-N)" userId="S::kelly.russell@nbed.nb.ca::d95fbdff-0fc8-463d-a044-5a02ed839b0f" providerId="AD" clId="Web-{AE7D4E4E-8091-482F-9BF7-FA82C2E8AC5A}" dt="2019-09-09T16:50:38.192" v="288"/>
          <ac:spMkLst>
            <pc:docMk/>
            <pc:sldMk cId="2759122534" sldId="270"/>
            <ac:spMk id="33" creationId="{FF215A71-CFAF-4964-A613-D07F75FC1A61}"/>
          </ac:spMkLst>
        </pc:spChg>
        <pc:picChg chg="add mod ord">
          <ac:chgData name="Russell, Kelly (ASD-N)" userId="S::kelly.russell@nbed.nb.ca::d95fbdff-0fc8-463d-a044-5a02ed839b0f" providerId="AD" clId="Web-{AE7D4E4E-8091-482F-9BF7-FA82C2E8AC5A}" dt="2019-09-09T16:50:38.192" v="288"/>
          <ac:picMkLst>
            <pc:docMk/>
            <pc:sldMk cId="2759122534" sldId="270"/>
            <ac:picMk id="5" creationId="{378305B5-5492-40E9-B7AF-19B7FBCA54B8}"/>
          </ac:picMkLst>
        </pc:picChg>
        <pc:picChg chg="add mod">
          <ac:chgData name="Russell, Kelly (ASD-N)" userId="S::kelly.russell@nbed.nb.ca::d95fbdff-0fc8-463d-a044-5a02ed839b0f" providerId="AD" clId="Web-{AE7D4E4E-8091-482F-9BF7-FA82C2E8AC5A}" dt="2019-09-09T16:50:38.192" v="288"/>
          <ac:picMkLst>
            <pc:docMk/>
            <pc:sldMk cId="2759122534" sldId="270"/>
            <ac:picMk id="6" creationId="{452E6E3F-15C9-4569-9EDA-720F1974D40D}"/>
          </ac:picMkLst>
        </pc:picChg>
      </pc:sldChg>
      <pc:sldChg chg="add del">
        <pc:chgData name="Russell, Kelly (ASD-N)" userId="S::kelly.russell@nbed.nb.ca::d95fbdff-0fc8-463d-a044-5a02ed839b0f" providerId="AD" clId="Web-{AE7D4E4E-8091-482F-9BF7-FA82C2E8AC5A}" dt="2019-09-09T16:59:49.740" v="294"/>
        <pc:sldMkLst>
          <pc:docMk/>
          <pc:sldMk cId="717536031" sldId="271"/>
        </pc:sldMkLst>
      </pc:sldChg>
      <pc:sldChg chg="add del">
        <pc:chgData name="Russell, Kelly (ASD-N)" userId="S::kelly.russell@nbed.nb.ca::d95fbdff-0fc8-463d-a044-5a02ed839b0f" providerId="AD" clId="Web-{AE7D4E4E-8091-482F-9BF7-FA82C2E8AC5A}" dt="2019-09-09T17:00:04.506" v="296"/>
        <pc:sldMkLst>
          <pc:docMk/>
          <pc:sldMk cId="1213296496" sldId="271"/>
        </pc:sldMkLst>
      </pc:sldChg>
    </pc:docChg>
  </pc:docChgLst>
  <pc:docChgLst>
    <pc:chgData name="Doucet, Haley (ASD-N)" userId="S::haley.doucet@nbed.nb.ca::0e1b0520-166c-40fc-b375-e356d9bb33ba" providerId="AD" clId="Web-{E8229BDF-BE28-4B6D-AD76-CD0706974B56}"/>
    <pc:docChg chg="modSld sldOrd">
      <pc:chgData name="Doucet, Haley (ASD-N)" userId="S::haley.doucet@nbed.nb.ca::0e1b0520-166c-40fc-b375-e356d9bb33ba" providerId="AD" clId="Web-{E8229BDF-BE28-4B6D-AD76-CD0706974B56}" dt="2019-09-10T14:53:28.130" v="373" actId="20577"/>
      <pc:docMkLst>
        <pc:docMk/>
      </pc:docMkLst>
      <pc:sldChg chg="modSp">
        <pc:chgData name="Doucet, Haley (ASD-N)" userId="S::haley.doucet@nbed.nb.ca::0e1b0520-166c-40fc-b375-e356d9bb33ba" providerId="AD" clId="Web-{E8229BDF-BE28-4B6D-AD76-CD0706974B56}" dt="2019-09-10T14:53:28.114" v="372" actId="20577"/>
        <pc:sldMkLst>
          <pc:docMk/>
          <pc:sldMk cId="3751235321" sldId="263"/>
        </pc:sldMkLst>
        <pc:spChg chg="mod">
          <ac:chgData name="Doucet, Haley (ASD-N)" userId="S::haley.doucet@nbed.nb.ca::0e1b0520-166c-40fc-b375-e356d9bb33ba" providerId="AD" clId="Web-{E8229BDF-BE28-4B6D-AD76-CD0706974B56}" dt="2019-09-10T14:53:28.114" v="372" actId="20577"/>
          <ac:spMkLst>
            <pc:docMk/>
            <pc:sldMk cId="3751235321" sldId="263"/>
            <ac:spMk id="2" creationId="{0A36C33C-5D60-4C6D-A311-6E9B12D037F9}"/>
          </ac:spMkLst>
        </pc:spChg>
      </pc:sldChg>
      <pc:sldChg chg="addSp delSp modSp">
        <pc:chgData name="Doucet, Haley (ASD-N)" userId="S::haley.doucet@nbed.nb.ca::0e1b0520-166c-40fc-b375-e356d9bb33ba" providerId="AD" clId="Web-{E8229BDF-BE28-4B6D-AD76-CD0706974B56}" dt="2019-09-10T14:38:05.628" v="131" actId="14100"/>
        <pc:sldMkLst>
          <pc:docMk/>
          <pc:sldMk cId="2759122534" sldId="270"/>
        </pc:sldMkLst>
        <pc:spChg chg="add mod">
          <ac:chgData name="Doucet, Haley (ASD-N)" userId="S::haley.doucet@nbed.nb.ca::0e1b0520-166c-40fc-b375-e356d9bb33ba" providerId="AD" clId="Web-{E8229BDF-BE28-4B6D-AD76-CD0706974B56}" dt="2019-09-10T14:38:05.628" v="131" actId="14100"/>
          <ac:spMkLst>
            <pc:docMk/>
            <pc:sldMk cId="2759122534" sldId="270"/>
            <ac:spMk id="2" creationId="{76F2548A-E883-4D22-87B4-43F8780DD837}"/>
          </ac:spMkLst>
        </pc:spChg>
        <pc:spChg chg="add del mod">
          <ac:chgData name="Doucet, Haley (ASD-N)" userId="S::haley.doucet@nbed.nb.ca::0e1b0520-166c-40fc-b375-e356d9bb33ba" providerId="AD" clId="Web-{E8229BDF-BE28-4B6D-AD76-CD0706974B56}" dt="2019-09-10T14:36:57.562" v="96"/>
          <ac:spMkLst>
            <pc:docMk/>
            <pc:sldMk cId="2759122534" sldId="270"/>
            <ac:spMk id="3" creationId="{F44D1B36-9C3A-4F32-9146-58D618C9AC80}"/>
          </ac:spMkLst>
        </pc:spChg>
      </pc:sldChg>
      <pc:sldChg chg="addSp modSp">
        <pc:chgData name="Doucet, Haley (ASD-N)" userId="S::haley.doucet@nbed.nb.ca::0e1b0520-166c-40fc-b375-e356d9bb33ba" providerId="AD" clId="Web-{E8229BDF-BE28-4B6D-AD76-CD0706974B56}" dt="2019-09-10T14:36:24.139" v="92" actId="1076"/>
        <pc:sldMkLst>
          <pc:docMk/>
          <pc:sldMk cId="2846662948" sldId="273"/>
        </pc:sldMkLst>
        <pc:spChg chg="add mod">
          <ac:chgData name="Doucet, Haley (ASD-N)" userId="S::haley.doucet@nbed.nb.ca::0e1b0520-166c-40fc-b375-e356d9bb33ba" providerId="AD" clId="Web-{E8229BDF-BE28-4B6D-AD76-CD0706974B56}" dt="2019-09-10T14:33:47.648" v="50" actId="1076"/>
          <ac:spMkLst>
            <pc:docMk/>
            <pc:sldMk cId="2846662948" sldId="273"/>
            <ac:spMk id="2" creationId="{FD83B294-D424-43CC-BC3F-AB8D17DE8E7D}"/>
          </ac:spMkLst>
        </pc:spChg>
        <pc:spChg chg="add mod">
          <ac:chgData name="Doucet, Haley (ASD-N)" userId="S::haley.doucet@nbed.nb.ca::0e1b0520-166c-40fc-b375-e356d9bb33ba" providerId="AD" clId="Web-{E8229BDF-BE28-4B6D-AD76-CD0706974B56}" dt="2019-09-10T14:36:24.139" v="92" actId="1076"/>
          <ac:spMkLst>
            <pc:docMk/>
            <pc:sldMk cId="2846662948" sldId="273"/>
            <ac:spMk id="3" creationId="{D4608A33-3FB3-45C7-B696-292B1CC6ABC1}"/>
          </ac:spMkLst>
        </pc:spChg>
      </pc:sldChg>
      <pc:sldChg chg="addSp delSp modSp mod ord setBg setClrOvrMap">
        <pc:chgData name="Doucet, Haley (ASD-N)" userId="S::haley.doucet@nbed.nb.ca::0e1b0520-166c-40fc-b375-e356d9bb33ba" providerId="AD" clId="Web-{E8229BDF-BE28-4B6D-AD76-CD0706974B56}" dt="2019-09-10T14:52:17.330" v="370"/>
        <pc:sldMkLst>
          <pc:docMk/>
          <pc:sldMk cId="1507542982" sldId="274"/>
        </pc:sldMkLst>
        <pc:spChg chg="mod">
          <ac:chgData name="Doucet, Haley (ASD-N)" userId="S::haley.doucet@nbed.nb.ca::0e1b0520-166c-40fc-b375-e356d9bb33ba" providerId="AD" clId="Web-{E8229BDF-BE28-4B6D-AD76-CD0706974B56}" dt="2019-09-10T14:50:08.762" v="354" actId="20577"/>
          <ac:spMkLst>
            <pc:docMk/>
            <pc:sldMk cId="1507542982" sldId="274"/>
            <ac:spMk id="2" creationId="{FB1F3C86-FF77-8F4D-B16D-25832EA07FD8}"/>
          </ac:spMkLst>
        </pc:spChg>
        <pc:spChg chg="add del mod">
          <ac:chgData name="Doucet, Haley (ASD-N)" userId="S::haley.doucet@nbed.nb.ca::0e1b0520-166c-40fc-b375-e356d9bb33ba" providerId="AD" clId="Web-{E8229BDF-BE28-4B6D-AD76-CD0706974B56}" dt="2019-09-10T14:49:57.074" v="345"/>
          <ac:spMkLst>
            <pc:docMk/>
            <pc:sldMk cId="1507542982" sldId="274"/>
            <ac:spMk id="3" creationId="{4F36A342-A7E4-3A41-AA1A-170049AB05AA}"/>
          </ac:spMkLst>
        </pc:spChg>
        <pc:spChg chg="del">
          <ac:chgData name="Doucet, Haley (ASD-N)" userId="S::haley.doucet@nbed.nb.ca::0e1b0520-166c-40fc-b375-e356d9bb33ba" providerId="AD" clId="Web-{E8229BDF-BE28-4B6D-AD76-CD0706974B56}" dt="2019-09-10T14:42:34.316" v="155"/>
          <ac:spMkLst>
            <pc:docMk/>
            <pc:sldMk cId="1507542982" sldId="274"/>
            <ac:spMk id="4" creationId="{9D8DD8CA-3652-D849-8B23-4E3C81C33018}"/>
          </ac:spMkLst>
        </pc:spChg>
        <pc:spChg chg="del mod">
          <ac:chgData name="Doucet, Haley (ASD-N)" userId="S::haley.doucet@nbed.nb.ca::0e1b0520-166c-40fc-b375-e356d9bb33ba" providerId="AD" clId="Web-{E8229BDF-BE28-4B6D-AD76-CD0706974B56}" dt="2019-09-10T14:42:29.800" v="154"/>
          <ac:spMkLst>
            <pc:docMk/>
            <pc:sldMk cId="1507542982" sldId="274"/>
            <ac:spMk id="5" creationId="{17DD3BB4-4B70-EB4E-823C-A3B272BB4874}"/>
          </ac:spMkLst>
        </pc:spChg>
        <pc:spChg chg="del">
          <ac:chgData name="Doucet, Haley (ASD-N)" userId="S::haley.doucet@nbed.nb.ca::0e1b0520-166c-40fc-b375-e356d9bb33ba" providerId="AD" clId="Web-{E8229BDF-BE28-4B6D-AD76-CD0706974B56}" dt="2019-09-10T14:42:36.159" v="156"/>
          <ac:spMkLst>
            <pc:docMk/>
            <pc:sldMk cId="1507542982" sldId="274"/>
            <ac:spMk id="6" creationId="{E87CCDB2-1019-8943-9704-29346B77F0EA}"/>
          </ac:spMkLst>
        </pc:spChg>
        <pc:spChg chg="add del mod">
          <ac:chgData name="Doucet, Haley (ASD-N)" userId="S::haley.doucet@nbed.nb.ca::0e1b0520-166c-40fc-b375-e356d9bb33ba" providerId="AD" clId="Web-{E8229BDF-BE28-4B6D-AD76-CD0706974B56}" dt="2019-09-10T14:48:18.128" v="337"/>
          <ac:spMkLst>
            <pc:docMk/>
            <pc:sldMk cId="1507542982" sldId="274"/>
            <ac:spMk id="8" creationId="{01039B5F-7533-4CE7-AC5D-827224412C30}"/>
          </ac:spMkLst>
        </pc:spChg>
        <pc:spChg chg="add">
          <ac:chgData name="Doucet, Haley (ASD-N)" userId="S::haley.doucet@nbed.nb.ca::0e1b0520-166c-40fc-b375-e356d9bb33ba" providerId="AD" clId="Web-{E8229BDF-BE28-4B6D-AD76-CD0706974B56}" dt="2019-09-10T14:49:57.074" v="345"/>
          <ac:spMkLst>
            <pc:docMk/>
            <pc:sldMk cId="1507542982" sldId="274"/>
            <ac:spMk id="9" creationId="{B448728E-2EDF-4F60-A97C-C0F08E06DB09}"/>
          </ac:spMkLst>
        </pc:spChg>
        <pc:spChg chg="add del">
          <ac:chgData name="Doucet, Haley (ASD-N)" userId="S::haley.doucet@nbed.nb.ca::0e1b0520-166c-40fc-b375-e356d9bb33ba" providerId="AD" clId="Web-{E8229BDF-BE28-4B6D-AD76-CD0706974B56}" dt="2019-09-10T14:49:57.027" v="344"/>
          <ac:spMkLst>
            <pc:docMk/>
            <pc:sldMk cId="1507542982" sldId="274"/>
            <ac:spMk id="10" creationId="{B448728E-2EDF-4F60-A97C-C0F08E06DB09}"/>
          </ac:spMkLst>
        </pc:spChg>
        <pc:spChg chg="add">
          <ac:chgData name="Doucet, Haley (ASD-N)" userId="S::haley.doucet@nbed.nb.ca::0e1b0520-166c-40fc-b375-e356d9bb33ba" providerId="AD" clId="Web-{E8229BDF-BE28-4B6D-AD76-CD0706974B56}" dt="2019-09-10T14:49:57.074" v="345"/>
          <ac:spMkLst>
            <pc:docMk/>
            <pc:sldMk cId="1507542982" sldId="274"/>
            <ac:spMk id="11" creationId="{78CBB40F-4E03-45AE-9020-C27B0AE7FD20}"/>
          </ac:spMkLst>
        </pc:spChg>
        <pc:spChg chg="add del">
          <ac:chgData name="Doucet, Haley (ASD-N)" userId="S::haley.doucet@nbed.nb.ca::0e1b0520-166c-40fc-b375-e356d9bb33ba" providerId="AD" clId="Web-{E8229BDF-BE28-4B6D-AD76-CD0706974B56}" dt="2019-09-10T14:49:57.027" v="344"/>
          <ac:spMkLst>
            <pc:docMk/>
            <pc:sldMk cId="1507542982" sldId="274"/>
            <ac:spMk id="12" creationId="{78CBB40F-4E03-45AE-9020-C27B0AE7FD20}"/>
          </ac:spMkLst>
        </pc:spChg>
        <pc:spChg chg="add">
          <ac:chgData name="Doucet, Haley (ASD-N)" userId="S::haley.doucet@nbed.nb.ca::0e1b0520-166c-40fc-b375-e356d9bb33ba" providerId="AD" clId="Web-{E8229BDF-BE28-4B6D-AD76-CD0706974B56}" dt="2019-09-10T14:49:57.074" v="345"/>
          <ac:spMkLst>
            <pc:docMk/>
            <pc:sldMk cId="1507542982" sldId="274"/>
            <ac:spMk id="13" creationId="{A9F7CCD1-513F-4B7A-9497-7AA9144DB3B6}"/>
          </ac:spMkLst>
        </pc:spChg>
        <pc:spChg chg="add del">
          <ac:chgData name="Doucet, Haley (ASD-N)" userId="S::haley.doucet@nbed.nb.ca::0e1b0520-166c-40fc-b375-e356d9bb33ba" providerId="AD" clId="Web-{E8229BDF-BE28-4B6D-AD76-CD0706974B56}" dt="2019-09-10T14:49:57.027" v="344"/>
          <ac:spMkLst>
            <pc:docMk/>
            <pc:sldMk cId="1507542982" sldId="274"/>
            <ac:spMk id="14" creationId="{A9F7CCD1-513F-4B7A-9497-7AA9144DB3B6}"/>
          </ac:spMkLst>
        </pc:spChg>
        <pc:spChg chg="add">
          <ac:chgData name="Doucet, Haley (ASD-N)" userId="S::haley.doucet@nbed.nb.ca::0e1b0520-166c-40fc-b375-e356d9bb33ba" providerId="AD" clId="Web-{E8229BDF-BE28-4B6D-AD76-CD0706974B56}" dt="2019-09-10T14:49:57.074" v="345"/>
          <ac:spMkLst>
            <pc:docMk/>
            <pc:sldMk cId="1507542982" sldId="274"/>
            <ac:spMk id="16" creationId="{F92989FB-1024-49B7-BDF1-B3CE27D48623}"/>
          </ac:spMkLst>
        </pc:spChg>
        <pc:spChg chg="add">
          <ac:chgData name="Doucet, Haley (ASD-N)" userId="S::haley.doucet@nbed.nb.ca::0e1b0520-166c-40fc-b375-e356d9bb33ba" providerId="AD" clId="Web-{E8229BDF-BE28-4B6D-AD76-CD0706974B56}" dt="2019-09-10T14:49:57.074" v="345"/>
          <ac:spMkLst>
            <pc:docMk/>
            <pc:sldMk cId="1507542982" sldId="274"/>
            <ac:spMk id="18" creationId="{2987D6F4-EC95-4EF1-A8AD-4B70386CEEC7}"/>
          </ac:spMkLst>
        </pc:spChg>
        <pc:spChg chg="add">
          <ac:chgData name="Doucet, Haley (ASD-N)" userId="S::haley.doucet@nbed.nb.ca::0e1b0520-166c-40fc-b375-e356d9bb33ba" providerId="AD" clId="Web-{E8229BDF-BE28-4B6D-AD76-CD0706974B56}" dt="2019-09-10T14:49:57.074" v="345"/>
          <ac:spMkLst>
            <pc:docMk/>
            <pc:sldMk cId="1507542982" sldId="274"/>
            <ac:spMk id="20" creationId="{F5F792DF-9D0A-4DB6-9A9E-7312F5A7E87D}"/>
          </ac:spMkLst>
        </pc:spChg>
        <pc:spChg chg="add">
          <ac:chgData name="Doucet, Haley (ASD-N)" userId="S::haley.doucet@nbed.nb.ca::0e1b0520-166c-40fc-b375-e356d9bb33ba" providerId="AD" clId="Web-{E8229BDF-BE28-4B6D-AD76-CD0706974B56}" dt="2019-09-10T14:49:57.074" v="345"/>
          <ac:spMkLst>
            <pc:docMk/>
            <pc:sldMk cId="1507542982" sldId="274"/>
            <ac:spMk id="22" creationId="{7BC7EA7B-802E-41F4-8926-C4475287AA31}"/>
          </ac:spMkLst>
        </pc:spChg>
        <pc:spChg chg="add del mod">
          <ac:chgData name="Doucet, Haley (ASD-N)" userId="S::haley.doucet@nbed.nb.ca::0e1b0520-166c-40fc-b375-e356d9bb33ba" providerId="AD" clId="Web-{E8229BDF-BE28-4B6D-AD76-CD0706974B56}" dt="2019-09-10T14:51:29.812" v="367"/>
          <ac:spMkLst>
            <pc:docMk/>
            <pc:sldMk cId="1507542982" sldId="274"/>
            <ac:spMk id="29" creationId="{06F2C646-55CE-408D-9423-58CA0BC115EB}"/>
          </ac:spMkLst>
        </pc:spChg>
        <pc:graphicFrameChg chg="add del">
          <ac:chgData name="Doucet, Haley (ASD-N)" userId="S::haley.doucet@nbed.nb.ca::0e1b0520-166c-40fc-b375-e356d9bb33ba" providerId="AD" clId="Web-{E8229BDF-BE28-4B6D-AD76-CD0706974B56}" dt="2019-09-10T14:49:57.027" v="344"/>
          <ac:graphicFrameMkLst>
            <pc:docMk/>
            <pc:sldMk cId="1507542982" sldId="274"/>
            <ac:graphicFrameMk id="7" creationId="{B655A7C9-DA23-4318-8E27-153DA173AD40}"/>
          </ac:graphicFrameMkLst>
        </pc:graphicFrameChg>
        <pc:graphicFrameChg chg="add">
          <ac:chgData name="Doucet, Haley (ASD-N)" userId="S::haley.doucet@nbed.nb.ca::0e1b0520-166c-40fc-b375-e356d9bb33ba" providerId="AD" clId="Web-{E8229BDF-BE28-4B6D-AD76-CD0706974B56}" dt="2019-09-10T14:49:57.074" v="345"/>
          <ac:graphicFrameMkLst>
            <pc:docMk/>
            <pc:sldMk cId="1507542982" sldId="274"/>
            <ac:graphicFrameMk id="15" creationId="{FB53146A-15DF-4D37-BF86-6FE4BCA482F1}"/>
          </ac:graphicFrameMkLst>
        </pc:graphicFrameChg>
        <pc:picChg chg="add mod">
          <ac:chgData name="Doucet, Haley (ASD-N)" userId="S::haley.doucet@nbed.nb.ca::0e1b0520-166c-40fc-b375-e356d9bb33ba" providerId="AD" clId="Web-{E8229BDF-BE28-4B6D-AD76-CD0706974B56}" dt="2019-09-10T14:51:39.594" v="369" actId="1076"/>
          <ac:picMkLst>
            <pc:docMk/>
            <pc:sldMk cId="1507542982" sldId="274"/>
            <ac:picMk id="27" creationId="{A20AB3E0-F125-4636-B234-CD13D9224CA7}"/>
          </ac:picMkLst>
        </pc:picChg>
      </pc:sldChg>
    </pc:docChg>
  </pc:docChgLst>
  <pc:docChgLst>
    <pc:chgData name="Doucet, Haley (ASD-N)" userId="0e1b0520-166c-40fc-b375-e356d9bb33ba" providerId="ADAL" clId="{D0190F5E-99F5-BB4C-834A-6E0A92743016}"/>
    <pc:docChg chg="undo custSel addSld delSld modSld sldOrd">
      <pc:chgData name="Doucet, Haley (ASD-N)" userId="0e1b0520-166c-40fc-b375-e356d9bb33ba" providerId="ADAL" clId="{D0190F5E-99F5-BB4C-834A-6E0A92743016}" dt="2019-09-10T14:12:41.519" v="224" actId="14100"/>
      <pc:docMkLst>
        <pc:docMk/>
      </pc:docMkLst>
      <pc:sldChg chg="addSp delSp modSp mod delDesignElem chgLayout">
        <pc:chgData name="Doucet, Haley (ASD-N)" userId="0e1b0520-166c-40fc-b375-e356d9bb33ba" providerId="ADAL" clId="{D0190F5E-99F5-BB4C-834A-6E0A92743016}" dt="2019-09-10T13:47:26.933" v="43" actId="700"/>
        <pc:sldMkLst>
          <pc:docMk/>
          <pc:sldMk cId="2690045389" sldId="268"/>
        </pc:sldMkLst>
        <pc:spChg chg="mod ord">
          <ac:chgData name="Doucet, Haley (ASD-N)" userId="0e1b0520-166c-40fc-b375-e356d9bb33ba" providerId="ADAL" clId="{D0190F5E-99F5-BB4C-834A-6E0A92743016}" dt="2019-09-10T13:47:26.933" v="43" actId="700"/>
          <ac:spMkLst>
            <pc:docMk/>
            <pc:sldMk cId="2690045389" sldId="268"/>
            <ac:spMk id="2" creationId="{DEBC2601-72FE-44BF-AE37-33A4092AB6A3}"/>
          </ac:spMkLst>
        </pc:spChg>
        <pc:spChg chg="add del mod ord">
          <ac:chgData name="Doucet, Haley (ASD-N)" userId="0e1b0520-166c-40fc-b375-e356d9bb33ba" providerId="ADAL" clId="{D0190F5E-99F5-BB4C-834A-6E0A92743016}" dt="2019-09-10T13:47:26.933" v="43" actId="700"/>
          <ac:spMkLst>
            <pc:docMk/>
            <pc:sldMk cId="2690045389" sldId="268"/>
            <ac:spMk id="3" creationId="{15C56EB4-FD21-2243-B3E8-02B095CF286F}"/>
          </ac:spMkLst>
        </pc:spChg>
        <pc:spChg chg="del">
          <ac:chgData name="Doucet, Haley (ASD-N)" userId="0e1b0520-166c-40fc-b375-e356d9bb33ba" providerId="ADAL" clId="{D0190F5E-99F5-BB4C-834A-6E0A92743016}" dt="2019-09-10T13:47:17.817" v="40" actId="700"/>
          <ac:spMkLst>
            <pc:docMk/>
            <pc:sldMk cId="2690045389" sldId="268"/>
            <ac:spMk id="34" creationId="{88C97474-5879-4DB5-B4F3-F0357104BC8E}"/>
          </ac:spMkLst>
        </pc:spChg>
        <pc:spChg chg="del">
          <ac:chgData name="Doucet, Haley (ASD-N)" userId="0e1b0520-166c-40fc-b375-e356d9bb33ba" providerId="ADAL" clId="{D0190F5E-99F5-BB4C-834A-6E0A92743016}" dt="2019-09-10T13:47:17.817" v="40" actId="700"/>
          <ac:spMkLst>
            <pc:docMk/>
            <pc:sldMk cId="2690045389" sldId="268"/>
            <ac:spMk id="36" creationId="{9831CBB7-4817-4B54-A7F9-0AE2D0C47870}"/>
          </ac:spMkLst>
        </pc:spChg>
        <pc:spChg chg="del">
          <ac:chgData name="Doucet, Haley (ASD-N)" userId="0e1b0520-166c-40fc-b375-e356d9bb33ba" providerId="ADAL" clId="{D0190F5E-99F5-BB4C-834A-6E0A92743016}" dt="2019-09-10T13:47:17.817" v="40" actId="700"/>
          <ac:spMkLst>
            <pc:docMk/>
            <pc:sldMk cId="2690045389" sldId="268"/>
            <ac:spMk id="38" creationId="{96BC321D-B05F-4857-8880-97F61B9B7858}"/>
          </ac:spMkLst>
        </pc:spChg>
      </pc:sldChg>
      <pc:sldChg chg="addSp delSp modSp add del">
        <pc:chgData name="Doucet, Haley (ASD-N)" userId="0e1b0520-166c-40fc-b375-e356d9bb33ba" providerId="ADAL" clId="{D0190F5E-99F5-BB4C-834A-6E0A92743016}" dt="2019-09-10T12:44:30.353" v="17" actId="14100"/>
        <pc:sldMkLst>
          <pc:docMk/>
          <pc:sldMk cId="2759122534" sldId="270"/>
        </pc:sldMkLst>
        <pc:spChg chg="add del mod">
          <ac:chgData name="Doucet, Haley (ASD-N)" userId="0e1b0520-166c-40fc-b375-e356d9bb33ba" providerId="ADAL" clId="{D0190F5E-99F5-BB4C-834A-6E0A92743016}" dt="2019-09-10T12:44:26.910" v="15" actId="478"/>
          <ac:spMkLst>
            <pc:docMk/>
            <pc:sldMk cId="2759122534" sldId="270"/>
            <ac:spMk id="3" creationId="{FDB79DDE-366A-3A48-80C4-B2B26C65EC49}"/>
          </ac:spMkLst>
        </pc:spChg>
        <pc:picChg chg="del">
          <ac:chgData name="Doucet, Haley (ASD-N)" userId="0e1b0520-166c-40fc-b375-e356d9bb33ba" providerId="ADAL" clId="{D0190F5E-99F5-BB4C-834A-6E0A92743016}" dt="2019-09-10T12:43:34.191" v="9" actId="21"/>
          <ac:picMkLst>
            <pc:docMk/>
            <pc:sldMk cId="2759122534" sldId="270"/>
            <ac:picMk id="5" creationId="{378305B5-5492-40E9-B7AF-19B7FBCA54B8}"/>
          </ac:picMkLst>
        </pc:picChg>
        <pc:picChg chg="mod">
          <ac:chgData name="Doucet, Haley (ASD-N)" userId="0e1b0520-166c-40fc-b375-e356d9bb33ba" providerId="ADAL" clId="{D0190F5E-99F5-BB4C-834A-6E0A92743016}" dt="2019-09-10T12:44:30.353" v="17" actId="14100"/>
          <ac:picMkLst>
            <pc:docMk/>
            <pc:sldMk cId="2759122534" sldId="270"/>
            <ac:picMk id="6" creationId="{452E6E3F-15C9-4569-9EDA-720F1974D40D}"/>
          </ac:picMkLst>
        </pc:picChg>
      </pc:sldChg>
      <pc:sldChg chg="addSp delSp modSp">
        <pc:chgData name="Doucet, Haley (ASD-N)" userId="0e1b0520-166c-40fc-b375-e356d9bb33ba" providerId="ADAL" clId="{D0190F5E-99F5-BB4C-834A-6E0A92743016}" dt="2019-09-10T12:41:42.545" v="4" actId="14100"/>
        <pc:sldMkLst>
          <pc:docMk/>
          <pc:sldMk cId="1808616452" sldId="271"/>
        </pc:sldMkLst>
        <pc:spChg chg="del">
          <ac:chgData name="Doucet, Haley (ASD-N)" userId="0e1b0520-166c-40fc-b375-e356d9bb33ba" providerId="ADAL" clId="{D0190F5E-99F5-BB4C-834A-6E0A92743016}" dt="2019-09-10T12:41:01.842" v="0" actId="931"/>
          <ac:spMkLst>
            <pc:docMk/>
            <pc:sldMk cId="1808616452" sldId="271"/>
            <ac:spMk id="3" creationId="{96223DDA-1048-4BA4-AFD9-DBE12A10A1C9}"/>
          </ac:spMkLst>
        </pc:spChg>
        <pc:picChg chg="add mod ord">
          <ac:chgData name="Doucet, Haley (ASD-N)" userId="0e1b0520-166c-40fc-b375-e356d9bb33ba" providerId="ADAL" clId="{D0190F5E-99F5-BB4C-834A-6E0A92743016}" dt="2019-09-10T12:41:42.545" v="4" actId="14100"/>
          <ac:picMkLst>
            <pc:docMk/>
            <pc:sldMk cId="1808616452" sldId="271"/>
            <ac:picMk id="4" creationId="{077E3696-A9DD-9142-8529-E18D7A7E26A0}"/>
          </ac:picMkLst>
        </pc:picChg>
      </pc:sldChg>
      <pc:sldChg chg="addSp delSp modSp new mod ord modClrScheme chgLayout">
        <pc:chgData name="Doucet, Haley (ASD-N)" userId="0e1b0520-166c-40fc-b375-e356d9bb33ba" providerId="ADAL" clId="{D0190F5E-99F5-BB4C-834A-6E0A92743016}" dt="2019-09-10T13:20:00.325" v="39" actId="1076"/>
        <pc:sldMkLst>
          <pc:docMk/>
          <pc:sldMk cId="2344667662" sldId="272"/>
        </pc:sldMkLst>
        <pc:spChg chg="del">
          <ac:chgData name="Doucet, Haley (ASD-N)" userId="0e1b0520-166c-40fc-b375-e356d9bb33ba" providerId="ADAL" clId="{D0190F5E-99F5-BB4C-834A-6E0A92743016}" dt="2019-09-10T12:44:07.007" v="10" actId="700"/>
          <ac:spMkLst>
            <pc:docMk/>
            <pc:sldMk cId="2344667662" sldId="272"/>
            <ac:spMk id="2" creationId="{AF5F1975-9C36-4243-A194-9E54A9121924}"/>
          </ac:spMkLst>
        </pc:spChg>
        <pc:spChg chg="del">
          <ac:chgData name="Doucet, Haley (ASD-N)" userId="0e1b0520-166c-40fc-b375-e356d9bb33ba" providerId="ADAL" clId="{D0190F5E-99F5-BB4C-834A-6E0A92743016}" dt="2019-09-10T12:44:07.007" v="10" actId="700"/>
          <ac:spMkLst>
            <pc:docMk/>
            <pc:sldMk cId="2344667662" sldId="272"/>
            <ac:spMk id="3" creationId="{D195A40F-FEE2-CA49-9655-0D87571E0F32}"/>
          </ac:spMkLst>
        </pc:spChg>
        <pc:picChg chg="add del">
          <ac:chgData name="Doucet, Haley (ASD-N)" userId="0e1b0520-166c-40fc-b375-e356d9bb33ba" providerId="ADAL" clId="{D0190F5E-99F5-BB4C-834A-6E0A92743016}" dt="2019-09-10T13:14:15.319" v="31" actId="478"/>
          <ac:picMkLst>
            <pc:docMk/>
            <pc:sldMk cId="2344667662" sldId="272"/>
            <ac:picMk id="2" creationId="{98EEBD81-53FC-0040-8298-A55A7723C310}"/>
          </ac:picMkLst>
        </pc:picChg>
        <pc:picChg chg="add mod">
          <ac:chgData name="Doucet, Haley (ASD-N)" userId="0e1b0520-166c-40fc-b375-e356d9bb33ba" providerId="ADAL" clId="{D0190F5E-99F5-BB4C-834A-6E0A92743016}" dt="2019-09-10T13:20:00.325" v="39" actId="1076"/>
          <ac:picMkLst>
            <pc:docMk/>
            <pc:sldMk cId="2344667662" sldId="272"/>
            <ac:picMk id="5" creationId="{03F3E1D7-732F-5546-A8A7-0BF607B1BAD0}"/>
          </ac:picMkLst>
        </pc:picChg>
        <pc:picChg chg="add mod">
          <ac:chgData name="Doucet, Haley (ASD-N)" userId="0e1b0520-166c-40fc-b375-e356d9bb33ba" providerId="ADAL" clId="{D0190F5E-99F5-BB4C-834A-6E0A92743016}" dt="2019-09-10T13:19:57.742" v="38" actId="1076"/>
          <ac:picMkLst>
            <pc:docMk/>
            <pc:sldMk cId="2344667662" sldId="272"/>
            <ac:picMk id="6" creationId="{CBD53C0A-FA26-2C45-91A6-0F0E791B72A3}"/>
          </ac:picMkLst>
        </pc:picChg>
      </pc:sldChg>
      <pc:sldChg chg="addSp delSp modSp new ord">
        <pc:chgData name="Doucet, Haley (ASD-N)" userId="0e1b0520-166c-40fc-b375-e356d9bb33ba" providerId="ADAL" clId="{D0190F5E-99F5-BB4C-834A-6E0A92743016}" dt="2019-09-10T14:00:48.780" v="47" actId="1076"/>
        <pc:sldMkLst>
          <pc:docMk/>
          <pc:sldMk cId="2846662948" sldId="273"/>
        </pc:sldMkLst>
        <pc:spChg chg="del">
          <ac:chgData name="Doucet, Haley (ASD-N)" userId="0e1b0520-166c-40fc-b375-e356d9bb33ba" providerId="ADAL" clId="{D0190F5E-99F5-BB4C-834A-6E0A92743016}" dt="2019-09-10T13:08:23.580" v="21" actId="478"/>
          <ac:spMkLst>
            <pc:docMk/>
            <pc:sldMk cId="2846662948" sldId="273"/>
            <ac:spMk id="2" creationId="{647E68AC-33E8-264D-9305-D42FC5E70685}"/>
          </ac:spMkLst>
        </pc:spChg>
        <pc:spChg chg="del">
          <ac:chgData name="Doucet, Haley (ASD-N)" userId="0e1b0520-166c-40fc-b375-e356d9bb33ba" providerId="ADAL" clId="{D0190F5E-99F5-BB4C-834A-6E0A92743016}" dt="2019-09-10T13:08:15.510" v="20" actId="931"/>
          <ac:spMkLst>
            <pc:docMk/>
            <pc:sldMk cId="2846662948" sldId="273"/>
            <ac:spMk id="3" creationId="{A49092AB-944C-6740-AA54-F6895442D0F3}"/>
          </ac:spMkLst>
        </pc:spChg>
        <pc:picChg chg="add mod ord">
          <ac:chgData name="Doucet, Haley (ASD-N)" userId="0e1b0520-166c-40fc-b375-e356d9bb33ba" providerId="ADAL" clId="{D0190F5E-99F5-BB4C-834A-6E0A92743016}" dt="2019-09-10T14:00:46.215" v="46" actId="1076"/>
          <ac:picMkLst>
            <pc:docMk/>
            <pc:sldMk cId="2846662948" sldId="273"/>
            <ac:picMk id="4" creationId="{17BDFBAA-BB80-C548-A0AB-A1D3EB18A776}"/>
          </ac:picMkLst>
        </pc:picChg>
        <pc:picChg chg="add mod">
          <ac:chgData name="Doucet, Haley (ASD-N)" userId="0e1b0520-166c-40fc-b375-e356d9bb33ba" providerId="ADAL" clId="{D0190F5E-99F5-BB4C-834A-6E0A92743016}" dt="2019-09-10T14:00:48.780" v="47" actId="1076"/>
          <ac:picMkLst>
            <pc:docMk/>
            <pc:sldMk cId="2846662948" sldId="273"/>
            <ac:picMk id="6" creationId="{AB84F182-5C00-4746-B73F-1B166C111D0F}"/>
          </ac:picMkLst>
        </pc:picChg>
      </pc:sldChg>
      <pc:sldChg chg="addSp modSp new mod modClrScheme chgLayout">
        <pc:chgData name="Doucet, Haley (ASD-N)" userId="0e1b0520-166c-40fc-b375-e356d9bb33ba" providerId="ADAL" clId="{D0190F5E-99F5-BB4C-834A-6E0A92743016}" dt="2019-09-10T14:12:41.519" v="224" actId="14100"/>
        <pc:sldMkLst>
          <pc:docMk/>
          <pc:sldMk cId="1507542982" sldId="274"/>
        </pc:sldMkLst>
        <pc:spChg chg="mod ord">
          <ac:chgData name="Doucet, Haley (ASD-N)" userId="0e1b0520-166c-40fc-b375-e356d9bb33ba" providerId="ADAL" clId="{D0190F5E-99F5-BB4C-834A-6E0A92743016}" dt="2019-09-10T14:11:44.313" v="222" actId="20577"/>
          <ac:spMkLst>
            <pc:docMk/>
            <pc:sldMk cId="1507542982" sldId="274"/>
            <ac:spMk id="2" creationId="{FB1F3C86-FF77-8F4D-B16D-25832EA07FD8}"/>
          </ac:spMkLst>
        </pc:spChg>
        <pc:spChg chg="mod ord">
          <ac:chgData name="Doucet, Haley (ASD-N)" userId="0e1b0520-166c-40fc-b375-e356d9bb33ba" providerId="ADAL" clId="{D0190F5E-99F5-BB4C-834A-6E0A92743016}" dt="2019-09-10T14:11:48.522" v="223" actId="14100"/>
          <ac:spMkLst>
            <pc:docMk/>
            <pc:sldMk cId="1507542982" sldId="274"/>
            <ac:spMk id="3" creationId="{4F36A342-A7E4-3A41-AA1A-170049AB05AA}"/>
          </ac:spMkLst>
        </pc:spChg>
        <pc:spChg chg="add mod ord">
          <ac:chgData name="Doucet, Haley (ASD-N)" userId="0e1b0520-166c-40fc-b375-e356d9bb33ba" providerId="ADAL" clId="{D0190F5E-99F5-BB4C-834A-6E0A92743016}" dt="2019-09-10T14:08:01.385" v="88" actId="700"/>
          <ac:spMkLst>
            <pc:docMk/>
            <pc:sldMk cId="1507542982" sldId="274"/>
            <ac:spMk id="4" creationId="{9D8DD8CA-3652-D849-8B23-4E3C81C33018}"/>
          </ac:spMkLst>
        </pc:spChg>
        <pc:spChg chg="add mod ord">
          <ac:chgData name="Doucet, Haley (ASD-N)" userId="0e1b0520-166c-40fc-b375-e356d9bb33ba" providerId="ADAL" clId="{D0190F5E-99F5-BB4C-834A-6E0A92743016}" dt="2019-09-10T14:09:07.298" v="108" actId="20577"/>
          <ac:spMkLst>
            <pc:docMk/>
            <pc:sldMk cId="1507542982" sldId="274"/>
            <ac:spMk id="5" creationId="{17DD3BB4-4B70-EB4E-823C-A3B272BB4874}"/>
          </ac:spMkLst>
        </pc:spChg>
        <pc:spChg chg="add mod ord">
          <ac:chgData name="Doucet, Haley (ASD-N)" userId="0e1b0520-166c-40fc-b375-e356d9bb33ba" providerId="ADAL" clId="{D0190F5E-99F5-BB4C-834A-6E0A92743016}" dt="2019-09-10T14:12:41.519" v="224" actId="14100"/>
          <ac:spMkLst>
            <pc:docMk/>
            <pc:sldMk cId="1507542982" sldId="274"/>
            <ac:spMk id="6" creationId="{E87CCDB2-1019-8943-9704-29346B77F0EA}"/>
          </ac:spMkLst>
        </pc:spChg>
      </pc:sldChg>
    </pc:docChg>
  </pc:docChgLst>
  <pc:docChgLst>
    <pc:chgData name="Russell, Kelly (ASD-N)" userId="S::kelly.russell@nbed.nb.ca::d95fbdff-0fc8-463d-a044-5a02ed839b0f" providerId="AD" clId="Web-{D203BB40-E98D-447F-87A6-46870024B56F}"/>
    <pc:docChg chg="modSld">
      <pc:chgData name="Russell, Kelly (ASD-N)" userId="S::kelly.russell@nbed.nb.ca::d95fbdff-0fc8-463d-a044-5a02ed839b0f" providerId="AD" clId="Web-{D203BB40-E98D-447F-87A6-46870024B56F}" dt="2019-09-10T13:50:43.034" v="120" actId="20577"/>
      <pc:docMkLst>
        <pc:docMk/>
      </pc:docMkLst>
      <pc:sldChg chg="addSp delSp modSp mod setBg setClrOvrMap">
        <pc:chgData name="Russell, Kelly (ASD-N)" userId="S::kelly.russell@nbed.nb.ca::d95fbdff-0fc8-463d-a044-5a02ed839b0f" providerId="AD" clId="Web-{D203BB40-E98D-447F-87A6-46870024B56F}" dt="2019-09-10T13:50:43.019" v="119" actId="20577"/>
        <pc:sldMkLst>
          <pc:docMk/>
          <pc:sldMk cId="2690045389" sldId="268"/>
        </pc:sldMkLst>
        <pc:spChg chg="mod">
          <ac:chgData name="Russell, Kelly (ASD-N)" userId="S::kelly.russell@nbed.nb.ca::d95fbdff-0fc8-463d-a044-5a02ed839b0f" providerId="AD" clId="Web-{D203BB40-E98D-447F-87A6-46870024B56F}" dt="2019-09-10T13:48:35.828" v="102"/>
          <ac:spMkLst>
            <pc:docMk/>
            <pc:sldMk cId="2690045389" sldId="268"/>
            <ac:spMk id="2" creationId="{DEBC2601-72FE-44BF-AE37-33A4092AB6A3}"/>
          </ac:spMkLst>
        </pc:spChg>
        <pc:spChg chg="mod ord">
          <ac:chgData name="Russell, Kelly (ASD-N)" userId="S::kelly.russell@nbed.nb.ca::d95fbdff-0fc8-463d-a044-5a02ed839b0f" providerId="AD" clId="Web-{D203BB40-E98D-447F-87A6-46870024B56F}" dt="2019-09-10T13:50:43.019" v="119" actId="20577"/>
          <ac:spMkLst>
            <pc:docMk/>
            <pc:sldMk cId="2690045389" sldId="268"/>
            <ac:spMk id="4" creationId="{45FC18FC-66F9-49B2-90A5-F93585ED92EA}"/>
          </ac:spMkLst>
        </pc:spChg>
        <pc:spChg chg="del">
          <ac:chgData name="Russell, Kelly (ASD-N)" userId="S::kelly.russell@nbed.nb.ca::d95fbdff-0fc8-463d-a044-5a02ed839b0f" providerId="AD" clId="Web-{D203BB40-E98D-447F-87A6-46870024B56F}" dt="2019-09-10T13:47:16.622" v="0"/>
          <ac:spMkLst>
            <pc:docMk/>
            <pc:sldMk cId="2690045389" sldId="268"/>
            <ac:spMk id="34" creationId="{88C97474-5879-4DB5-B4F3-F0357104BC8E}"/>
          </ac:spMkLst>
        </pc:spChg>
        <pc:spChg chg="del">
          <ac:chgData name="Russell, Kelly (ASD-N)" userId="S::kelly.russell@nbed.nb.ca::d95fbdff-0fc8-463d-a044-5a02ed839b0f" providerId="AD" clId="Web-{D203BB40-E98D-447F-87A6-46870024B56F}" dt="2019-09-10T13:47:16.622" v="0"/>
          <ac:spMkLst>
            <pc:docMk/>
            <pc:sldMk cId="2690045389" sldId="268"/>
            <ac:spMk id="36" creationId="{9831CBB7-4817-4B54-A7F9-0AE2D0C47870}"/>
          </ac:spMkLst>
        </pc:spChg>
        <pc:spChg chg="del">
          <ac:chgData name="Russell, Kelly (ASD-N)" userId="S::kelly.russell@nbed.nb.ca::d95fbdff-0fc8-463d-a044-5a02ed839b0f" providerId="AD" clId="Web-{D203BB40-E98D-447F-87A6-46870024B56F}" dt="2019-09-10T13:47:16.622" v="0"/>
          <ac:spMkLst>
            <pc:docMk/>
            <pc:sldMk cId="2690045389" sldId="268"/>
            <ac:spMk id="38" creationId="{96BC321D-B05F-4857-8880-97F61B9B7858}"/>
          </ac:spMkLst>
        </pc:spChg>
        <pc:spChg chg="add del">
          <ac:chgData name="Russell, Kelly (ASD-N)" userId="S::kelly.russell@nbed.nb.ca::d95fbdff-0fc8-463d-a044-5a02ed839b0f" providerId="AD" clId="Web-{D203BB40-E98D-447F-87A6-46870024B56F}" dt="2019-09-10T13:48:35.828" v="102"/>
          <ac:spMkLst>
            <pc:docMk/>
            <pc:sldMk cId="2690045389" sldId="268"/>
            <ac:spMk id="43" creationId="{F875149D-F692-45DA-8324-D5E0193D5FC4}"/>
          </ac:spMkLst>
        </pc:spChg>
        <pc:spChg chg="add del">
          <ac:chgData name="Russell, Kelly (ASD-N)" userId="S::kelly.russell@nbed.nb.ca::d95fbdff-0fc8-463d-a044-5a02ed839b0f" providerId="AD" clId="Web-{D203BB40-E98D-447F-87A6-46870024B56F}" dt="2019-09-10T13:48:35.828" v="102"/>
          <ac:spMkLst>
            <pc:docMk/>
            <pc:sldMk cId="2690045389" sldId="268"/>
            <ac:spMk id="45" creationId="{C0B19935-C760-4698-9DD1-973C8A428D26}"/>
          </ac:spMkLst>
        </pc:spChg>
        <pc:spChg chg="add del">
          <ac:chgData name="Russell, Kelly (ASD-N)" userId="S::kelly.russell@nbed.nb.ca::d95fbdff-0fc8-463d-a044-5a02ed839b0f" providerId="AD" clId="Web-{D203BB40-E98D-447F-87A6-46870024B56F}" dt="2019-09-10T13:48:35.828" v="102"/>
          <ac:spMkLst>
            <pc:docMk/>
            <pc:sldMk cId="2690045389" sldId="268"/>
            <ac:spMk id="47" creationId="{08990612-E008-4F02-AEBB-B140BE753558}"/>
          </ac:spMkLst>
        </pc:spChg>
        <pc:spChg chg="add del">
          <ac:chgData name="Russell, Kelly (ASD-N)" userId="S::kelly.russell@nbed.nb.ca::d95fbdff-0fc8-463d-a044-5a02ed839b0f" providerId="AD" clId="Web-{D203BB40-E98D-447F-87A6-46870024B56F}" dt="2019-09-10T13:48:35.828" v="102"/>
          <ac:spMkLst>
            <pc:docMk/>
            <pc:sldMk cId="2690045389" sldId="268"/>
            <ac:spMk id="49" creationId="{A310A41F-3A14-4150-B6CF-0A577DDDEAD2}"/>
          </ac:spMkLst>
        </pc:spChg>
        <pc:spChg chg="add del">
          <ac:chgData name="Russell, Kelly (ASD-N)" userId="S::kelly.russell@nbed.nb.ca::d95fbdff-0fc8-463d-a044-5a02ed839b0f" providerId="AD" clId="Web-{D203BB40-E98D-447F-87A6-46870024B56F}" dt="2019-09-10T13:48:35.828" v="102"/>
          <ac:spMkLst>
            <pc:docMk/>
            <pc:sldMk cId="2690045389" sldId="268"/>
            <ac:spMk id="51" creationId="{7B89EEFD-93BC-4ACF-962C-E6279E72B00B}"/>
          </ac:spMkLst>
        </pc:spChg>
        <pc:spChg chg="add">
          <ac:chgData name="Russell, Kelly (ASD-N)" userId="S::kelly.russell@nbed.nb.ca::d95fbdff-0fc8-463d-a044-5a02ed839b0f" providerId="AD" clId="Web-{D203BB40-E98D-447F-87A6-46870024B56F}" dt="2019-09-10T13:48:35.828" v="102"/>
          <ac:spMkLst>
            <pc:docMk/>
            <pc:sldMk cId="2690045389" sldId="268"/>
            <ac:spMk id="56" creationId="{DD651B61-325E-4E73-8445-38B0DE8AAAB6}"/>
          </ac:spMkLst>
        </pc:spChg>
        <pc:spChg chg="add">
          <ac:chgData name="Russell, Kelly (ASD-N)" userId="S::kelly.russell@nbed.nb.ca::d95fbdff-0fc8-463d-a044-5a02ed839b0f" providerId="AD" clId="Web-{D203BB40-E98D-447F-87A6-46870024B56F}" dt="2019-09-10T13:48:35.828" v="102"/>
          <ac:spMkLst>
            <pc:docMk/>
            <pc:sldMk cId="2690045389" sldId="268"/>
            <ac:spMk id="58" creationId="{B42E5253-D3AC-4AC2-B766-8B34F13C2F5E}"/>
          </ac:spMkLst>
        </pc:spChg>
        <pc:spChg chg="add">
          <ac:chgData name="Russell, Kelly (ASD-N)" userId="S::kelly.russell@nbed.nb.ca::d95fbdff-0fc8-463d-a044-5a02ed839b0f" providerId="AD" clId="Web-{D203BB40-E98D-447F-87A6-46870024B56F}" dt="2019-09-10T13:48:35.828" v="102"/>
          <ac:spMkLst>
            <pc:docMk/>
            <pc:sldMk cId="2690045389" sldId="268"/>
            <ac:spMk id="60" creationId="{10AE8D57-436A-4073-9A75-15BB5949F8B4}"/>
          </ac:spMkLst>
        </pc:spChg>
        <pc:spChg chg="add">
          <ac:chgData name="Russell, Kelly (ASD-N)" userId="S::kelly.russell@nbed.nb.ca::d95fbdff-0fc8-463d-a044-5a02ed839b0f" providerId="AD" clId="Web-{D203BB40-E98D-447F-87A6-46870024B56F}" dt="2019-09-10T13:48:35.828" v="102"/>
          <ac:spMkLst>
            <pc:docMk/>
            <pc:sldMk cId="2690045389" sldId="268"/>
            <ac:spMk id="62" creationId="{8D2B4922-7602-46A0-9EEB-1F737C65FE3C}"/>
          </ac:spMkLst>
        </pc:spChg>
        <pc:spChg chg="add">
          <ac:chgData name="Russell, Kelly (ASD-N)" userId="S::kelly.russell@nbed.nb.ca::d95fbdff-0fc8-463d-a044-5a02ed839b0f" providerId="AD" clId="Web-{D203BB40-E98D-447F-87A6-46870024B56F}" dt="2019-09-10T13:48:35.828" v="102"/>
          <ac:spMkLst>
            <pc:docMk/>
            <pc:sldMk cId="2690045389" sldId="268"/>
            <ac:spMk id="64" creationId="{970450C2-785F-4B9A-ADCF-A3081A1CF7EF}"/>
          </ac:spMkLst>
        </pc:spChg>
        <pc:spChg chg="add">
          <ac:chgData name="Russell, Kelly (ASD-N)" userId="S::kelly.russell@nbed.nb.ca::d95fbdff-0fc8-463d-a044-5a02ed839b0f" providerId="AD" clId="Web-{D203BB40-E98D-447F-87A6-46870024B56F}" dt="2019-09-10T13:48:35.828" v="102"/>
          <ac:spMkLst>
            <pc:docMk/>
            <pc:sldMk cId="2690045389" sldId="268"/>
            <ac:spMk id="66" creationId="{6616FE08-2FA4-454F-8805-C2B340EE8CB0}"/>
          </ac:spMkLst>
        </pc:spChg>
        <pc:spChg chg="add">
          <ac:chgData name="Russell, Kelly (ASD-N)" userId="S::kelly.russell@nbed.nb.ca::d95fbdff-0fc8-463d-a044-5a02ed839b0f" providerId="AD" clId="Web-{D203BB40-E98D-447F-87A6-46870024B56F}" dt="2019-09-10T13:48:35.828" v="102"/>
          <ac:spMkLst>
            <pc:docMk/>
            <pc:sldMk cId="2690045389" sldId="268"/>
            <ac:spMk id="68" creationId="{AD6FD8DB-BEB0-487A-910E-E4D3E89D7389}"/>
          </ac:spMkLst>
        </pc:spChg>
        <pc:spChg chg="add">
          <ac:chgData name="Russell, Kelly (ASD-N)" userId="S::kelly.russell@nbed.nb.ca::d95fbdff-0fc8-463d-a044-5a02ed839b0f" providerId="AD" clId="Web-{D203BB40-E98D-447F-87A6-46870024B56F}" dt="2019-09-10T13:48:35.828" v="102"/>
          <ac:spMkLst>
            <pc:docMk/>
            <pc:sldMk cId="2690045389" sldId="268"/>
            <ac:spMk id="70" creationId="{E7F0B04F-9887-478F-B1F0-5B28D467D121}"/>
          </ac:spMkLst>
        </pc:spChg>
        <pc:picChg chg="mod ord">
          <ac:chgData name="Russell, Kelly (ASD-N)" userId="S::kelly.russell@nbed.nb.ca::d95fbdff-0fc8-463d-a044-5a02ed839b0f" providerId="AD" clId="Web-{D203BB40-E98D-447F-87A6-46870024B56F}" dt="2019-09-10T13:48:35.828" v="102"/>
          <ac:picMkLst>
            <pc:docMk/>
            <pc:sldMk cId="2690045389" sldId="268"/>
            <ac:picMk id="28" creationId="{CC1F9500-2AEB-488E-B487-979FD7ECEA2D}"/>
          </ac:picMkLst>
        </pc:picChg>
      </pc:sldChg>
    </pc:docChg>
  </pc:docChgLst>
  <pc:docChgLst>
    <pc:chgData name="Hamilton, Krista N (ASD-N)" userId="S::krista.hamilton2@nbed.nb.ca::f4b1f32a-5d01-4639-b640-16482f9ce186" providerId="AD" clId="Web-{45E37DBD-F20A-4357-9EF5-953257CD369C}"/>
    <pc:docChg chg="modSld">
      <pc:chgData name="Hamilton, Krista N (ASD-N)" userId="S::krista.hamilton2@nbed.nb.ca::f4b1f32a-5d01-4639-b640-16482f9ce186" providerId="AD" clId="Web-{45E37DBD-F20A-4357-9EF5-953257CD369C}" dt="2019-09-16T16:26:10.771" v="113" actId="1076"/>
      <pc:docMkLst>
        <pc:docMk/>
      </pc:docMkLst>
      <pc:sldChg chg="modSp">
        <pc:chgData name="Hamilton, Krista N (ASD-N)" userId="S::krista.hamilton2@nbed.nb.ca::f4b1f32a-5d01-4639-b640-16482f9ce186" providerId="AD" clId="Web-{45E37DBD-F20A-4357-9EF5-953257CD369C}" dt="2019-09-16T16:26:10.771" v="113" actId="1076"/>
        <pc:sldMkLst>
          <pc:docMk/>
          <pc:sldMk cId="3814093436" sldId="261"/>
        </pc:sldMkLst>
        <pc:picChg chg="mod">
          <ac:chgData name="Hamilton, Krista N (ASD-N)" userId="S::krista.hamilton2@nbed.nb.ca::f4b1f32a-5d01-4639-b640-16482f9ce186" providerId="AD" clId="Web-{45E37DBD-F20A-4357-9EF5-953257CD369C}" dt="2019-09-16T16:26:10.771" v="113" actId="1076"/>
          <ac:picMkLst>
            <pc:docMk/>
            <pc:sldMk cId="3814093436" sldId="261"/>
            <ac:picMk id="7" creationId="{8FC41CDF-5610-4433-B78E-E0A8925E0270}"/>
          </ac:picMkLst>
        </pc:picChg>
      </pc:sldChg>
      <pc:sldChg chg="modSp">
        <pc:chgData name="Hamilton, Krista N (ASD-N)" userId="S::krista.hamilton2@nbed.nb.ca::f4b1f32a-5d01-4639-b640-16482f9ce186" providerId="AD" clId="Web-{45E37DBD-F20A-4357-9EF5-953257CD369C}" dt="2019-09-16T16:10:46.508" v="22" actId="20577"/>
        <pc:sldMkLst>
          <pc:docMk/>
          <pc:sldMk cId="1058495266" sldId="267"/>
        </pc:sldMkLst>
        <pc:spChg chg="mod">
          <ac:chgData name="Hamilton, Krista N (ASD-N)" userId="S::krista.hamilton2@nbed.nb.ca::f4b1f32a-5d01-4639-b640-16482f9ce186" providerId="AD" clId="Web-{45E37DBD-F20A-4357-9EF5-953257CD369C}" dt="2019-09-16T16:10:46.508" v="22" actId="20577"/>
          <ac:spMkLst>
            <pc:docMk/>
            <pc:sldMk cId="1058495266" sldId="267"/>
            <ac:spMk id="2" creationId="{2CDE650F-8465-4453-8463-83A7C4C6D85A}"/>
          </ac:spMkLst>
        </pc:spChg>
      </pc:sldChg>
      <pc:sldChg chg="addSp delSp modSp">
        <pc:chgData name="Hamilton, Krista N (ASD-N)" userId="S::krista.hamilton2@nbed.nb.ca::f4b1f32a-5d01-4639-b640-16482f9ce186" providerId="AD" clId="Web-{45E37DBD-F20A-4357-9EF5-953257CD369C}" dt="2019-09-16T16:21:13.013" v="107" actId="20577"/>
        <pc:sldMkLst>
          <pc:docMk/>
          <pc:sldMk cId="3238024368" sldId="276"/>
        </pc:sldMkLst>
        <pc:spChg chg="mod">
          <ac:chgData name="Hamilton, Krista N (ASD-N)" userId="S::krista.hamilton2@nbed.nb.ca::f4b1f32a-5d01-4639-b640-16482f9ce186" providerId="AD" clId="Web-{45E37DBD-F20A-4357-9EF5-953257CD369C}" dt="2019-09-16T16:13:03.965" v="27" actId="20577"/>
          <ac:spMkLst>
            <pc:docMk/>
            <pc:sldMk cId="3238024368" sldId="276"/>
            <ac:spMk id="3" creationId="{9E0B3DF0-84A0-4B44-8F38-E30B235C8265}"/>
          </ac:spMkLst>
        </pc:spChg>
        <pc:spChg chg="add del mod">
          <ac:chgData name="Hamilton, Krista N (ASD-N)" userId="S::krista.hamilton2@nbed.nb.ca::f4b1f32a-5d01-4639-b640-16482f9ce186" providerId="AD" clId="Web-{45E37DBD-F20A-4357-9EF5-953257CD369C}" dt="2019-09-16T16:13:55.765" v="33"/>
          <ac:spMkLst>
            <pc:docMk/>
            <pc:sldMk cId="3238024368" sldId="276"/>
            <ac:spMk id="4" creationId="{FD95AA1D-6D48-42AB-B84C-752B3D0FBAB3}"/>
          </ac:spMkLst>
        </pc:spChg>
        <pc:spChg chg="add mod">
          <ac:chgData name="Hamilton, Krista N (ASD-N)" userId="S::krista.hamilton2@nbed.nb.ca::f4b1f32a-5d01-4639-b640-16482f9ce186" providerId="AD" clId="Web-{45E37DBD-F20A-4357-9EF5-953257CD369C}" dt="2019-09-16T16:21:13.013" v="107" actId="20577"/>
          <ac:spMkLst>
            <pc:docMk/>
            <pc:sldMk cId="3238024368" sldId="276"/>
            <ac:spMk id="6" creationId="{BA7E264A-1698-452B-8E2C-067600D305EF}"/>
          </ac:spMkLst>
        </pc:spChg>
        <pc:spChg chg="add mod ord">
          <ac:chgData name="Hamilton, Krista N (ASD-N)" userId="S::krista.hamilton2@nbed.nb.ca::f4b1f32a-5d01-4639-b640-16482f9ce186" providerId="AD" clId="Web-{45E37DBD-F20A-4357-9EF5-953257CD369C}" dt="2019-09-16T16:16:24.159" v="79"/>
          <ac:spMkLst>
            <pc:docMk/>
            <pc:sldMk cId="3238024368" sldId="276"/>
            <ac:spMk id="7" creationId="{EB9E5E33-4B92-4B7B-ACFD-E9C0A3E76F08}"/>
          </ac:spMkLst>
        </pc:spChg>
        <pc:spChg chg="add mod">
          <ac:chgData name="Hamilton, Krista N (ASD-N)" userId="S::krista.hamilton2@nbed.nb.ca::f4b1f32a-5d01-4639-b640-16482f9ce186" providerId="AD" clId="Web-{45E37DBD-F20A-4357-9EF5-953257CD369C}" dt="2019-09-16T16:18:53.554" v="98" actId="1076"/>
          <ac:spMkLst>
            <pc:docMk/>
            <pc:sldMk cId="3238024368" sldId="276"/>
            <ac:spMk id="8" creationId="{FDB02F6B-0C34-4FD9-96FD-3EC02B2D3563}"/>
          </ac:spMkLst>
        </pc:spChg>
        <pc:spChg chg="add mod">
          <ac:chgData name="Hamilton, Krista N (ASD-N)" userId="S::krista.hamilton2@nbed.nb.ca::f4b1f32a-5d01-4639-b640-16482f9ce186" providerId="AD" clId="Web-{45E37DBD-F20A-4357-9EF5-953257CD369C}" dt="2019-09-16T16:19:11.914" v="100" actId="14100"/>
          <ac:spMkLst>
            <pc:docMk/>
            <pc:sldMk cId="3238024368" sldId="276"/>
            <ac:spMk id="15" creationId="{E5794D54-370A-4E89-92B3-7020B769C234}"/>
          </ac:spMkLst>
        </pc:spChg>
      </pc:sldChg>
    </pc:docChg>
  </pc:docChgLst>
  <pc:docChgLst>
    <pc:chgData name="Hamilton, Krista N (ASD-N)" userId="S::krista.hamilton2@nbed.nb.ca::f4b1f32a-5d01-4639-b640-16482f9ce186" providerId="AD" clId="Web-{C8260845-308C-400D-A210-6638739CCD6E}"/>
    <pc:docChg chg="addSld modSld">
      <pc:chgData name="Hamilton, Krista N (ASD-N)" userId="S::krista.hamilton2@nbed.nb.ca::f4b1f32a-5d01-4639-b640-16482f9ce186" providerId="AD" clId="Web-{C8260845-308C-400D-A210-6638739CCD6E}" dt="2019-09-16T14:43:07.146" v="187" actId="20577"/>
      <pc:docMkLst>
        <pc:docMk/>
      </pc:docMkLst>
      <pc:sldChg chg="modSp">
        <pc:chgData name="Hamilton, Krista N (ASD-N)" userId="S::krista.hamilton2@nbed.nb.ca::f4b1f32a-5d01-4639-b640-16482f9ce186" providerId="AD" clId="Web-{C8260845-308C-400D-A210-6638739CCD6E}" dt="2019-09-16T14:29:49.217" v="23" actId="1076"/>
        <pc:sldMkLst>
          <pc:docMk/>
          <pc:sldMk cId="1058495266" sldId="267"/>
        </pc:sldMkLst>
        <pc:graphicFrameChg chg="mod">
          <ac:chgData name="Hamilton, Krista N (ASD-N)" userId="S::krista.hamilton2@nbed.nb.ca::f4b1f32a-5d01-4639-b640-16482f9ce186" providerId="AD" clId="Web-{C8260845-308C-400D-A210-6638739CCD6E}" dt="2019-09-16T14:29:49.217" v="23" actId="1076"/>
          <ac:graphicFrameMkLst>
            <pc:docMk/>
            <pc:sldMk cId="1058495266" sldId="267"/>
            <ac:graphicFrameMk id="5" creationId="{E2B1DEED-234A-4074-B4EF-6E513009DA9B}"/>
          </ac:graphicFrameMkLst>
        </pc:graphicFrameChg>
      </pc:sldChg>
      <pc:sldChg chg="modSp">
        <pc:chgData name="Hamilton, Krista N (ASD-N)" userId="S::krista.hamilton2@nbed.nb.ca::f4b1f32a-5d01-4639-b640-16482f9ce186" providerId="AD" clId="Web-{C8260845-308C-400D-A210-6638739CCD6E}" dt="2019-09-16T14:19:13.480" v="22" actId="20577"/>
        <pc:sldMkLst>
          <pc:docMk/>
          <pc:sldMk cId="2690045389" sldId="268"/>
        </pc:sldMkLst>
        <pc:spChg chg="mod">
          <ac:chgData name="Hamilton, Krista N (ASD-N)" userId="S::krista.hamilton2@nbed.nb.ca::f4b1f32a-5d01-4639-b640-16482f9ce186" providerId="AD" clId="Web-{C8260845-308C-400D-A210-6638739CCD6E}" dt="2019-09-16T14:19:13.480" v="22" actId="20577"/>
          <ac:spMkLst>
            <pc:docMk/>
            <pc:sldMk cId="2690045389" sldId="268"/>
            <ac:spMk id="4" creationId="{45FC18FC-66F9-49B2-90A5-F93585ED92EA}"/>
          </ac:spMkLst>
        </pc:spChg>
      </pc:sldChg>
      <pc:sldChg chg="addSp delSp modSp new mod setBg setClrOvrMap">
        <pc:chgData name="Hamilton, Krista N (ASD-N)" userId="S::krista.hamilton2@nbed.nb.ca::f4b1f32a-5d01-4639-b640-16482f9ce186" providerId="AD" clId="Web-{C8260845-308C-400D-A210-6638739CCD6E}" dt="2019-09-16T14:43:04.208" v="185" actId="20577"/>
        <pc:sldMkLst>
          <pc:docMk/>
          <pc:sldMk cId="3238024368" sldId="276"/>
        </pc:sldMkLst>
        <pc:spChg chg="mod">
          <ac:chgData name="Hamilton, Krista N (ASD-N)" userId="S::krista.hamilton2@nbed.nb.ca::f4b1f32a-5d01-4639-b640-16482f9ce186" providerId="AD" clId="Web-{C8260845-308C-400D-A210-6638739CCD6E}" dt="2019-09-16T14:42:40.598" v="182"/>
          <ac:spMkLst>
            <pc:docMk/>
            <pc:sldMk cId="3238024368" sldId="276"/>
            <ac:spMk id="2" creationId="{3DB95067-B70F-4E34-9849-EE458AA3C599}"/>
          </ac:spMkLst>
        </pc:spChg>
        <pc:spChg chg="mod ord">
          <ac:chgData name="Hamilton, Krista N (ASD-N)" userId="S::krista.hamilton2@nbed.nb.ca::f4b1f32a-5d01-4639-b640-16482f9ce186" providerId="AD" clId="Web-{C8260845-308C-400D-A210-6638739CCD6E}" dt="2019-09-16T14:43:04.208" v="185" actId="20577"/>
          <ac:spMkLst>
            <pc:docMk/>
            <pc:sldMk cId="3238024368" sldId="276"/>
            <ac:spMk id="3" creationId="{9E0B3DF0-84A0-4B44-8F38-E30B235C8265}"/>
          </ac:spMkLst>
        </pc:spChg>
        <pc:spChg chg="del mod">
          <ac:chgData name="Hamilton, Krista N (ASD-N)" userId="S::krista.hamilton2@nbed.nb.ca::f4b1f32a-5d01-4639-b640-16482f9ce186" providerId="AD" clId="Web-{C8260845-308C-400D-A210-6638739CCD6E}" dt="2019-09-16T14:42:04.160" v="172"/>
          <ac:spMkLst>
            <pc:docMk/>
            <pc:sldMk cId="3238024368" sldId="276"/>
            <ac:spMk id="4" creationId="{15E0BBDA-2CE7-4E36-A903-271F94347185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18.238" v="177"/>
          <ac:spMkLst>
            <pc:docMk/>
            <pc:sldMk cId="3238024368" sldId="276"/>
            <ac:spMk id="7" creationId="{E6C8E6EB-4C59-429B-97E4-72A058CFC4FB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18.238" v="177"/>
          <ac:spMkLst>
            <pc:docMk/>
            <pc:sldMk cId="3238024368" sldId="276"/>
            <ac:spMk id="8" creationId="{B5B90362-AFCC-46A9-B41C-A257A8C5B314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18.238" v="177"/>
          <ac:spMkLst>
            <pc:docMk/>
            <pc:sldMk cId="3238024368" sldId="276"/>
            <ac:spMk id="9" creationId="{F71EF7F1-38BA-471D-8CD4-2A9AE8E35527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14.410" v="175"/>
          <ac:spMkLst>
            <pc:docMk/>
            <pc:sldMk cId="3238024368" sldId="276"/>
            <ac:spMk id="10" creationId="{E6C8E6EB-4C59-429B-97E4-72A058CFC4FB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18.238" v="177"/>
          <ac:spMkLst>
            <pc:docMk/>
            <pc:sldMk cId="3238024368" sldId="276"/>
            <ac:spMk id="11" creationId="{3CED7894-4F62-4A6C-8DB5-DB5BE08E9C03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14.410" v="175"/>
          <ac:spMkLst>
            <pc:docMk/>
            <pc:sldMk cId="3238024368" sldId="276"/>
            <ac:spMk id="12" creationId="{B5B90362-AFCC-46A9-B41C-A257A8C5B314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18.238" v="177"/>
          <ac:spMkLst>
            <pc:docMk/>
            <pc:sldMk cId="3238024368" sldId="276"/>
            <ac:spMk id="13" creationId="{E536F3B4-50F6-4C52-8F76-4EB1214719DC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14.410" v="175"/>
          <ac:spMkLst>
            <pc:docMk/>
            <pc:sldMk cId="3238024368" sldId="276"/>
            <ac:spMk id="14" creationId="{F71EF7F1-38BA-471D-8CD4-2A9AE8E35527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26.817" v="179"/>
          <ac:spMkLst>
            <pc:docMk/>
            <pc:sldMk cId="3238024368" sldId="276"/>
            <ac:spMk id="15" creationId="{DD651B61-325E-4E73-8445-38B0DE8AAAB6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14.410" v="175"/>
          <ac:spMkLst>
            <pc:docMk/>
            <pc:sldMk cId="3238024368" sldId="276"/>
            <ac:spMk id="16" creationId="{3CED7894-4F62-4A6C-8DB5-DB5BE08E9C03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26.817" v="179"/>
          <ac:spMkLst>
            <pc:docMk/>
            <pc:sldMk cId="3238024368" sldId="276"/>
            <ac:spMk id="17" creationId="{B42E5253-D3AC-4AC2-B766-8B34F13C2F5E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14.410" v="175"/>
          <ac:spMkLst>
            <pc:docMk/>
            <pc:sldMk cId="3238024368" sldId="276"/>
            <ac:spMk id="18" creationId="{E536F3B4-50F6-4C52-8F76-4EB1214719DC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26.817" v="179"/>
          <ac:spMkLst>
            <pc:docMk/>
            <pc:sldMk cId="3238024368" sldId="276"/>
            <ac:spMk id="19" creationId="{10AE8D57-436A-4073-9A75-15BB5949F8B4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26.817" v="179"/>
          <ac:spMkLst>
            <pc:docMk/>
            <pc:sldMk cId="3238024368" sldId="276"/>
            <ac:spMk id="20" creationId="{B1D4C7A0-6DF2-4F2D-A45D-F111582974C7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26.817" v="179"/>
          <ac:spMkLst>
            <pc:docMk/>
            <pc:sldMk cId="3238024368" sldId="276"/>
            <ac:spMk id="21" creationId="{E9751CB9-7B25-4EB8-9A6F-82F822549F12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26.817" v="179"/>
          <ac:spMkLst>
            <pc:docMk/>
            <pc:sldMk cId="3238024368" sldId="276"/>
            <ac:spMk id="22" creationId="{DBF3943D-BCB6-4B31-809D-A005686483B4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26.817" v="179"/>
          <ac:spMkLst>
            <pc:docMk/>
            <pc:sldMk cId="3238024368" sldId="276"/>
            <ac:spMk id="23" creationId="{E1317383-CF3B-4B02-9512-BECBEF6362A4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26.817" v="179"/>
          <ac:spMkLst>
            <pc:docMk/>
            <pc:sldMk cId="3238024368" sldId="276"/>
            <ac:spMk id="24" creationId="{39373A6F-2E1F-4613-8E1D-D68057D29F31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40.583" v="181"/>
          <ac:spMkLst>
            <pc:docMk/>
            <pc:sldMk cId="3238024368" sldId="276"/>
            <ac:spMk id="25" creationId="{E6C8E6EB-4C59-429B-97E4-72A058CFC4FB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40.583" v="181"/>
          <ac:spMkLst>
            <pc:docMk/>
            <pc:sldMk cId="3238024368" sldId="276"/>
            <ac:spMk id="26" creationId="{B5B90362-AFCC-46A9-B41C-A257A8C5B314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40.583" v="181"/>
          <ac:spMkLst>
            <pc:docMk/>
            <pc:sldMk cId="3238024368" sldId="276"/>
            <ac:spMk id="27" creationId="{F71EF7F1-38BA-471D-8CD4-2A9AE8E35527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40.583" v="181"/>
          <ac:spMkLst>
            <pc:docMk/>
            <pc:sldMk cId="3238024368" sldId="276"/>
            <ac:spMk id="28" creationId="{7A4CA679-3546-4E14-8FB8-F57168C37635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40.583" v="181"/>
          <ac:spMkLst>
            <pc:docMk/>
            <pc:sldMk cId="3238024368" sldId="276"/>
            <ac:spMk id="29" creationId="{44D16E90-7C64-4C04-A50A-B866A1A92B4E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40.583" v="181"/>
          <ac:spMkLst>
            <pc:docMk/>
            <pc:sldMk cId="3238024368" sldId="276"/>
            <ac:spMk id="30" creationId="{DBE4DD59-5AA2-46C6-B6A8-9B4C62D19877}"/>
          </ac:spMkLst>
        </pc:spChg>
        <pc:spChg chg="add del">
          <ac:chgData name="Hamilton, Krista N (ASD-N)" userId="S::krista.hamilton2@nbed.nb.ca::f4b1f32a-5d01-4639-b640-16482f9ce186" providerId="AD" clId="Web-{C8260845-308C-400D-A210-6638739CCD6E}" dt="2019-09-16T14:42:40.583" v="181"/>
          <ac:spMkLst>
            <pc:docMk/>
            <pc:sldMk cId="3238024368" sldId="276"/>
            <ac:spMk id="31" creationId="{160CE81C-67DC-489E-BFFB-877C80B854DB}"/>
          </ac:spMkLst>
        </pc:spChg>
        <pc:spChg chg="add">
          <ac:chgData name="Hamilton, Krista N (ASD-N)" userId="S::krista.hamilton2@nbed.nb.ca::f4b1f32a-5d01-4639-b640-16482f9ce186" providerId="AD" clId="Web-{C8260845-308C-400D-A210-6638739CCD6E}" dt="2019-09-16T14:42:40.598" v="182"/>
          <ac:spMkLst>
            <pc:docMk/>
            <pc:sldMk cId="3238024368" sldId="276"/>
            <ac:spMk id="32" creationId="{DD651B61-325E-4E73-8445-38B0DE8AAAB6}"/>
          </ac:spMkLst>
        </pc:spChg>
        <pc:spChg chg="add">
          <ac:chgData name="Hamilton, Krista N (ASD-N)" userId="S::krista.hamilton2@nbed.nb.ca::f4b1f32a-5d01-4639-b640-16482f9ce186" providerId="AD" clId="Web-{C8260845-308C-400D-A210-6638739CCD6E}" dt="2019-09-16T14:42:40.598" v="182"/>
          <ac:spMkLst>
            <pc:docMk/>
            <pc:sldMk cId="3238024368" sldId="276"/>
            <ac:spMk id="33" creationId="{B42E5253-D3AC-4AC2-B766-8B34F13C2F5E}"/>
          </ac:spMkLst>
        </pc:spChg>
        <pc:spChg chg="add">
          <ac:chgData name="Hamilton, Krista N (ASD-N)" userId="S::krista.hamilton2@nbed.nb.ca::f4b1f32a-5d01-4639-b640-16482f9ce186" providerId="AD" clId="Web-{C8260845-308C-400D-A210-6638739CCD6E}" dt="2019-09-16T14:42:40.598" v="182"/>
          <ac:spMkLst>
            <pc:docMk/>
            <pc:sldMk cId="3238024368" sldId="276"/>
            <ac:spMk id="34" creationId="{10AE8D57-436A-4073-9A75-15BB5949F8B4}"/>
          </ac:spMkLst>
        </pc:spChg>
        <pc:spChg chg="add">
          <ac:chgData name="Hamilton, Krista N (ASD-N)" userId="S::krista.hamilton2@nbed.nb.ca::f4b1f32a-5d01-4639-b640-16482f9ce186" providerId="AD" clId="Web-{C8260845-308C-400D-A210-6638739CCD6E}" dt="2019-09-16T14:42:40.598" v="182"/>
          <ac:spMkLst>
            <pc:docMk/>
            <pc:sldMk cId="3238024368" sldId="276"/>
            <ac:spMk id="35" creationId="{88C97474-5879-4DB5-B4F3-F0357104BC8E}"/>
          </ac:spMkLst>
        </pc:spChg>
        <pc:spChg chg="add">
          <ac:chgData name="Hamilton, Krista N (ASD-N)" userId="S::krista.hamilton2@nbed.nb.ca::f4b1f32a-5d01-4639-b640-16482f9ce186" providerId="AD" clId="Web-{C8260845-308C-400D-A210-6638739CCD6E}" dt="2019-09-16T14:42:40.598" v="182"/>
          <ac:spMkLst>
            <pc:docMk/>
            <pc:sldMk cId="3238024368" sldId="276"/>
            <ac:spMk id="36" creationId="{9831CBB7-4817-4B54-A7F9-0AE2D0C47870}"/>
          </ac:spMkLst>
        </pc:spChg>
        <pc:spChg chg="add">
          <ac:chgData name="Hamilton, Krista N (ASD-N)" userId="S::krista.hamilton2@nbed.nb.ca::f4b1f32a-5d01-4639-b640-16482f9ce186" providerId="AD" clId="Web-{C8260845-308C-400D-A210-6638739CCD6E}" dt="2019-09-16T14:42:40.598" v="182"/>
          <ac:spMkLst>
            <pc:docMk/>
            <pc:sldMk cId="3238024368" sldId="276"/>
            <ac:spMk id="37" creationId="{96BC321D-B05F-4857-8880-97F61B9B7858}"/>
          </ac:spMkLst>
        </pc:spChg>
        <pc:picChg chg="add mod ord">
          <ac:chgData name="Hamilton, Krista N (ASD-N)" userId="S::krista.hamilton2@nbed.nb.ca::f4b1f32a-5d01-4639-b640-16482f9ce186" providerId="AD" clId="Web-{C8260845-308C-400D-A210-6638739CCD6E}" dt="2019-09-16T14:42:40.598" v="182"/>
          <ac:picMkLst>
            <pc:docMk/>
            <pc:sldMk cId="3238024368" sldId="276"/>
            <ac:picMk id="5" creationId="{4F25BCFB-00E8-4678-BB6A-19259964F4B0}"/>
          </ac:picMkLst>
        </pc:picChg>
      </pc:sldChg>
    </pc:docChg>
  </pc:docChgLst>
  <pc:docChgLst>
    <pc:chgData name="Russell, Kelly (ASD-N)" userId="S::kelly.russell@nbed.nb.ca::d95fbdff-0fc8-463d-a044-5a02ed839b0f" providerId="AD" clId="Web-{3D5B75AB-4397-4CB3-B5A1-B0002E6A0472}"/>
    <pc:docChg chg="addSld modSld">
      <pc:chgData name="Russell, Kelly (ASD-N)" userId="S::kelly.russell@nbed.nb.ca::d95fbdff-0fc8-463d-a044-5a02ed839b0f" providerId="AD" clId="Web-{3D5B75AB-4397-4CB3-B5A1-B0002E6A0472}" dt="2019-09-10T12:37:26.311" v="88" actId="20577"/>
      <pc:docMkLst>
        <pc:docMk/>
      </pc:docMkLst>
      <pc:sldChg chg="modSp">
        <pc:chgData name="Russell, Kelly (ASD-N)" userId="S::kelly.russell@nbed.nb.ca::d95fbdff-0fc8-463d-a044-5a02ed839b0f" providerId="AD" clId="Web-{3D5B75AB-4397-4CB3-B5A1-B0002E6A0472}" dt="2019-09-10T12:37:26.311" v="87" actId="20577"/>
        <pc:sldMkLst>
          <pc:docMk/>
          <pc:sldMk cId="2690045389" sldId="268"/>
        </pc:sldMkLst>
        <pc:spChg chg="mod">
          <ac:chgData name="Russell, Kelly (ASD-N)" userId="S::kelly.russell@nbed.nb.ca::d95fbdff-0fc8-463d-a044-5a02ed839b0f" providerId="AD" clId="Web-{3D5B75AB-4397-4CB3-B5A1-B0002E6A0472}" dt="2019-09-10T12:37:26.311" v="87" actId="20577"/>
          <ac:spMkLst>
            <pc:docMk/>
            <pc:sldMk cId="2690045389" sldId="268"/>
            <ac:spMk id="4" creationId="{45FC18FC-66F9-49B2-90A5-F93585ED92EA}"/>
          </ac:spMkLst>
        </pc:spChg>
      </pc:sldChg>
      <pc:sldChg chg="addSp modSp new mod setBg">
        <pc:chgData name="Russell, Kelly (ASD-N)" userId="S::kelly.russell@nbed.nb.ca::d95fbdff-0fc8-463d-a044-5a02ed839b0f" providerId="AD" clId="Web-{3D5B75AB-4397-4CB3-B5A1-B0002E6A0472}" dt="2019-09-10T12:34:50.181" v="54"/>
        <pc:sldMkLst>
          <pc:docMk/>
          <pc:sldMk cId="1808616452" sldId="271"/>
        </pc:sldMkLst>
        <pc:spChg chg="mod">
          <ac:chgData name="Russell, Kelly (ASD-N)" userId="S::kelly.russell@nbed.nb.ca::d95fbdff-0fc8-463d-a044-5a02ed839b0f" providerId="AD" clId="Web-{3D5B75AB-4397-4CB3-B5A1-B0002E6A0472}" dt="2019-09-10T12:34:50.181" v="54"/>
          <ac:spMkLst>
            <pc:docMk/>
            <pc:sldMk cId="1808616452" sldId="271"/>
            <ac:spMk id="2" creationId="{FFEFC68F-3764-4BCA-841B-A2F0AA8C9EBA}"/>
          </ac:spMkLst>
        </pc:spChg>
        <pc:spChg chg="mod">
          <ac:chgData name="Russell, Kelly (ASD-N)" userId="S::kelly.russell@nbed.nb.ca::d95fbdff-0fc8-463d-a044-5a02ed839b0f" providerId="AD" clId="Web-{3D5B75AB-4397-4CB3-B5A1-B0002E6A0472}" dt="2019-09-10T12:34:50.181" v="54"/>
          <ac:spMkLst>
            <pc:docMk/>
            <pc:sldMk cId="1808616452" sldId="271"/>
            <ac:spMk id="3" creationId="{96223DDA-1048-4BA4-AFD9-DBE12A10A1C9}"/>
          </ac:spMkLst>
        </pc:spChg>
        <pc:spChg chg="add">
          <ac:chgData name="Russell, Kelly (ASD-N)" userId="S::kelly.russell@nbed.nb.ca::d95fbdff-0fc8-463d-a044-5a02ed839b0f" providerId="AD" clId="Web-{3D5B75AB-4397-4CB3-B5A1-B0002E6A0472}" dt="2019-09-10T12:34:50.181" v="54"/>
          <ac:spMkLst>
            <pc:docMk/>
            <pc:sldMk cId="1808616452" sldId="271"/>
            <ac:spMk id="8" creationId="{F858DF7D-C2D0-4B03-A7A0-2F06B789EE35}"/>
          </ac:spMkLst>
        </pc:spChg>
        <pc:spChg chg="add">
          <ac:chgData name="Russell, Kelly (ASD-N)" userId="S::kelly.russell@nbed.nb.ca::d95fbdff-0fc8-463d-a044-5a02ed839b0f" providerId="AD" clId="Web-{3D5B75AB-4397-4CB3-B5A1-B0002E6A0472}" dt="2019-09-10T12:34:50.181" v="54"/>
          <ac:spMkLst>
            <pc:docMk/>
            <pc:sldMk cId="1808616452" sldId="271"/>
            <ac:spMk id="10" creationId="{1B26B711-3121-40B0-8377-A64F3DC00C7A}"/>
          </ac:spMkLst>
        </pc:spChg>
        <pc:spChg chg="add">
          <ac:chgData name="Russell, Kelly (ASD-N)" userId="S::kelly.russell@nbed.nb.ca::d95fbdff-0fc8-463d-a044-5a02ed839b0f" providerId="AD" clId="Web-{3D5B75AB-4397-4CB3-B5A1-B0002E6A0472}" dt="2019-09-10T12:34:50.181" v="54"/>
          <ac:spMkLst>
            <pc:docMk/>
            <pc:sldMk cId="1808616452" sldId="271"/>
            <ac:spMk id="12" creationId="{645C4D3D-ABBA-4B4E-93E5-01E343719849}"/>
          </ac:spMkLst>
        </pc:spChg>
        <pc:spChg chg="add">
          <ac:chgData name="Russell, Kelly (ASD-N)" userId="S::kelly.russell@nbed.nb.ca::d95fbdff-0fc8-463d-a044-5a02ed839b0f" providerId="AD" clId="Web-{3D5B75AB-4397-4CB3-B5A1-B0002E6A0472}" dt="2019-09-10T12:34:50.181" v="54"/>
          <ac:spMkLst>
            <pc:docMk/>
            <pc:sldMk cId="1808616452" sldId="271"/>
            <ac:spMk id="14" creationId="{98DDD5E5-0097-4C6C-B266-5732EDA96CC4}"/>
          </ac:spMkLst>
        </pc:spChg>
        <pc:spChg chg="add">
          <ac:chgData name="Russell, Kelly (ASD-N)" userId="S::kelly.russell@nbed.nb.ca::d95fbdff-0fc8-463d-a044-5a02ed839b0f" providerId="AD" clId="Web-{3D5B75AB-4397-4CB3-B5A1-B0002E6A0472}" dt="2019-09-10T12:34:50.181" v="54"/>
          <ac:spMkLst>
            <pc:docMk/>
            <pc:sldMk cId="1808616452" sldId="271"/>
            <ac:spMk id="16" creationId="{8952EF87-C74F-4D3F-9CAD-EEA1733C9BD0}"/>
          </ac:spMkLst>
        </pc:spChg>
      </pc:sldChg>
    </pc:docChg>
  </pc:docChgLst>
  <pc:docChgLst>
    <pc:chgData name="Hamilton, Krista N (ASD-N)" userId="S::krista.hamilton2@nbed.nb.ca::f4b1f32a-5d01-4639-b640-16482f9ce186" providerId="AD" clId="Web-{683BF190-B01E-49AA-937E-739CD754337B}"/>
    <pc:docChg chg="modSld">
      <pc:chgData name="Hamilton, Krista N (ASD-N)" userId="S::krista.hamilton2@nbed.nb.ca::f4b1f32a-5d01-4639-b640-16482f9ce186" providerId="AD" clId="Web-{683BF190-B01E-49AA-937E-739CD754337B}" dt="2019-09-10T17:19:07.250" v="1" actId="20577"/>
      <pc:docMkLst>
        <pc:docMk/>
      </pc:docMkLst>
      <pc:sldChg chg="modSp">
        <pc:chgData name="Hamilton, Krista N (ASD-N)" userId="S::krista.hamilton2@nbed.nb.ca::f4b1f32a-5d01-4639-b640-16482f9ce186" providerId="AD" clId="Web-{683BF190-B01E-49AA-937E-739CD754337B}" dt="2019-09-10T17:19:07.250" v="1" actId="20577"/>
        <pc:sldMkLst>
          <pc:docMk/>
          <pc:sldMk cId="1026337930" sldId="260"/>
        </pc:sldMkLst>
        <pc:spChg chg="mod">
          <ac:chgData name="Hamilton, Krista N (ASD-N)" userId="S::krista.hamilton2@nbed.nb.ca::f4b1f32a-5d01-4639-b640-16482f9ce186" providerId="AD" clId="Web-{683BF190-B01E-49AA-937E-739CD754337B}" dt="2019-09-10T17:19:07.250" v="1" actId="20577"/>
          <ac:spMkLst>
            <pc:docMk/>
            <pc:sldMk cId="1026337930" sldId="260"/>
            <ac:spMk id="3" creationId="{ABC9B060-F598-49D8-BE44-CE52539FC59F}"/>
          </ac:spMkLst>
        </pc:spChg>
      </pc:sldChg>
    </pc:docChg>
  </pc:docChgLst>
  <pc:docChgLst>
    <pc:chgData name="Hamilton, Krista N (ASD-N)" userId="S::krista.hamilton2@nbed.nb.ca::f4b1f32a-5d01-4639-b640-16482f9ce186" providerId="AD" clId="Web-{FA59EB2F-8978-4B4C-9D0D-90649937C8F6}"/>
    <pc:docChg chg="modSld">
      <pc:chgData name="Hamilton, Krista N (ASD-N)" userId="S::krista.hamilton2@nbed.nb.ca::f4b1f32a-5d01-4639-b640-16482f9ce186" providerId="AD" clId="Web-{FA59EB2F-8978-4B4C-9D0D-90649937C8F6}" dt="2019-09-12T13:01:30.899" v="122" actId="20577"/>
      <pc:docMkLst>
        <pc:docMk/>
      </pc:docMkLst>
      <pc:sldChg chg="addSp delSp modSp">
        <pc:chgData name="Hamilton, Krista N (ASD-N)" userId="S::krista.hamilton2@nbed.nb.ca::f4b1f32a-5d01-4639-b640-16482f9ce186" providerId="AD" clId="Web-{FA59EB2F-8978-4B4C-9D0D-90649937C8F6}" dt="2019-09-12T13:01:30.899" v="122" actId="20577"/>
        <pc:sldMkLst>
          <pc:docMk/>
          <pc:sldMk cId="2690045389" sldId="268"/>
        </pc:sldMkLst>
        <pc:spChg chg="mod">
          <ac:chgData name="Hamilton, Krista N (ASD-N)" userId="S::krista.hamilton2@nbed.nb.ca::f4b1f32a-5d01-4639-b640-16482f9ce186" providerId="AD" clId="Web-{FA59EB2F-8978-4B4C-9D0D-90649937C8F6}" dt="2019-09-12T13:01:30.899" v="122" actId="20577"/>
          <ac:spMkLst>
            <pc:docMk/>
            <pc:sldMk cId="2690045389" sldId="268"/>
            <ac:spMk id="4" creationId="{45FC18FC-66F9-49B2-90A5-F93585ED92EA}"/>
          </ac:spMkLst>
        </pc:spChg>
        <pc:picChg chg="add mod">
          <ac:chgData name="Hamilton, Krista N (ASD-N)" userId="S::krista.hamilton2@nbed.nb.ca::f4b1f32a-5d01-4639-b640-16482f9ce186" providerId="AD" clId="Web-{FA59EB2F-8978-4B4C-9D0D-90649937C8F6}" dt="2019-09-12T12:59:25.442" v="120" actId="1076"/>
          <ac:picMkLst>
            <pc:docMk/>
            <pc:sldMk cId="2690045389" sldId="268"/>
            <ac:picMk id="3" creationId="{8C7717D4-E6F4-4031-8766-C342E3B6C957}"/>
          </ac:picMkLst>
        </pc:picChg>
        <pc:picChg chg="add mod">
          <ac:chgData name="Hamilton, Krista N (ASD-N)" userId="S::krista.hamilton2@nbed.nb.ca::f4b1f32a-5d01-4639-b640-16482f9ce186" providerId="AD" clId="Web-{FA59EB2F-8978-4B4C-9D0D-90649937C8F6}" dt="2019-09-12T12:59:33.551" v="121" actId="1076"/>
          <ac:picMkLst>
            <pc:docMk/>
            <pc:sldMk cId="2690045389" sldId="268"/>
            <ac:picMk id="6" creationId="{0365B3DF-68CC-42EA-AFD6-AD55C052B4C0}"/>
          </ac:picMkLst>
        </pc:picChg>
        <pc:picChg chg="add mod">
          <ac:chgData name="Hamilton, Krista N (ASD-N)" userId="S::krista.hamilton2@nbed.nb.ca::f4b1f32a-5d01-4639-b640-16482f9ce186" providerId="AD" clId="Web-{FA59EB2F-8978-4B4C-9D0D-90649937C8F6}" dt="2019-09-12T12:55:10.871" v="99" actId="14100"/>
          <ac:picMkLst>
            <pc:docMk/>
            <pc:sldMk cId="2690045389" sldId="268"/>
            <ac:picMk id="8" creationId="{2C3C549F-C4CB-4ACF-A5B9-ECF827C95C38}"/>
          </ac:picMkLst>
        </pc:picChg>
        <pc:picChg chg="add mod">
          <ac:chgData name="Hamilton, Krista N (ASD-N)" userId="S::krista.hamilton2@nbed.nb.ca::f4b1f32a-5d01-4639-b640-16482f9ce186" providerId="AD" clId="Web-{FA59EB2F-8978-4B4C-9D0D-90649937C8F6}" dt="2019-09-12T12:55:04.527" v="97" actId="1076"/>
          <ac:picMkLst>
            <pc:docMk/>
            <pc:sldMk cId="2690045389" sldId="268"/>
            <ac:picMk id="10" creationId="{215A2BB1-BB4E-4A51-AA12-C82BD3339A1E}"/>
          </ac:picMkLst>
        </pc:picChg>
        <pc:picChg chg="del mod">
          <ac:chgData name="Hamilton, Krista N (ASD-N)" userId="S::krista.hamilton2@nbed.nb.ca::f4b1f32a-5d01-4639-b640-16482f9ce186" providerId="AD" clId="Web-{FA59EB2F-8978-4B4C-9D0D-90649937C8F6}" dt="2019-09-12T12:54:55.230" v="94"/>
          <ac:picMkLst>
            <pc:docMk/>
            <pc:sldMk cId="2690045389" sldId="268"/>
            <ac:picMk id="28" creationId="{CC1F9500-2AEB-488E-B487-979FD7ECEA2D}"/>
          </ac:picMkLst>
        </pc:picChg>
      </pc:sldChg>
    </pc:docChg>
  </pc:docChgLst>
  <pc:docChgLst>
    <pc:chgData name="Hamilton, Krista N (ASD-N)" userId="S::krista.hamilton2@nbed.nb.ca::f4b1f32a-5d01-4639-b640-16482f9ce186" providerId="AD" clId="Web-{26F7F0BD-E164-4EC7-8B04-78411DE8F469}"/>
    <pc:docChg chg="modSld">
      <pc:chgData name="Hamilton, Krista N (ASD-N)" userId="S::krista.hamilton2@nbed.nb.ca::f4b1f32a-5d01-4639-b640-16482f9ce186" providerId="AD" clId="Web-{26F7F0BD-E164-4EC7-8B04-78411DE8F469}" dt="2019-09-10T18:07:38.319" v="1" actId="20577"/>
      <pc:docMkLst>
        <pc:docMk/>
      </pc:docMkLst>
      <pc:sldChg chg="modSp">
        <pc:chgData name="Hamilton, Krista N (ASD-N)" userId="S::krista.hamilton2@nbed.nb.ca::f4b1f32a-5d01-4639-b640-16482f9ce186" providerId="AD" clId="Web-{26F7F0BD-E164-4EC7-8B04-78411DE8F469}" dt="2019-09-10T18:07:38.319" v="1" actId="20577"/>
        <pc:sldMkLst>
          <pc:docMk/>
          <pc:sldMk cId="1026337930" sldId="260"/>
        </pc:sldMkLst>
        <pc:spChg chg="mod">
          <ac:chgData name="Hamilton, Krista N (ASD-N)" userId="S::krista.hamilton2@nbed.nb.ca::f4b1f32a-5d01-4639-b640-16482f9ce186" providerId="AD" clId="Web-{26F7F0BD-E164-4EC7-8B04-78411DE8F469}" dt="2019-09-10T18:07:38.319" v="1" actId="20577"/>
          <ac:spMkLst>
            <pc:docMk/>
            <pc:sldMk cId="1026337930" sldId="260"/>
            <ac:spMk id="3" creationId="{ABC9B060-F598-49D8-BE44-CE52539FC59F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990840-3668-4373-92D9-ACD49588157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1BDAC4A-2C3A-413E-9A93-13B70032AE74}">
      <dgm:prSet/>
      <dgm:spPr/>
      <dgm:t>
        <a:bodyPr/>
        <a:lstStyle/>
        <a:p>
          <a:pPr>
            <a:defRPr cap="all"/>
          </a:pPr>
          <a:r>
            <a:rPr lang="en-US"/>
            <a:t>A Place to create</a:t>
          </a:r>
        </a:p>
      </dgm:t>
    </dgm:pt>
    <dgm:pt modelId="{A05922C3-9695-4FA2-B58F-176972B3E581}" type="parTrans" cxnId="{B20CF18E-2D11-468F-8AAB-238497EC0B6D}">
      <dgm:prSet/>
      <dgm:spPr/>
      <dgm:t>
        <a:bodyPr/>
        <a:lstStyle/>
        <a:p>
          <a:endParaRPr lang="en-US"/>
        </a:p>
      </dgm:t>
    </dgm:pt>
    <dgm:pt modelId="{324CE62B-C2E4-4417-9DC7-F864A108A2BC}" type="sibTrans" cxnId="{B20CF18E-2D11-468F-8AAB-238497EC0B6D}">
      <dgm:prSet/>
      <dgm:spPr/>
      <dgm:t>
        <a:bodyPr/>
        <a:lstStyle/>
        <a:p>
          <a:endParaRPr lang="en-US"/>
        </a:p>
      </dgm:t>
    </dgm:pt>
    <dgm:pt modelId="{34A3AC5A-638F-44A1-9A5F-99B6E2923C1F}">
      <dgm:prSet/>
      <dgm:spPr/>
      <dgm:t>
        <a:bodyPr/>
        <a:lstStyle/>
        <a:p>
          <a:pPr>
            <a:defRPr cap="all"/>
          </a:pPr>
          <a:r>
            <a:rPr lang="en-US"/>
            <a:t>Learn how to Produce </a:t>
          </a:r>
        </a:p>
      </dgm:t>
    </dgm:pt>
    <dgm:pt modelId="{D139D6A8-3C48-4470-B410-0F2748E8AF1D}" type="parTrans" cxnId="{BEF2C914-4A96-42F6-A04F-6C12B7268CC3}">
      <dgm:prSet/>
      <dgm:spPr/>
      <dgm:t>
        <a:bodyPr/>
        <a:lstStyle/>
        <a:p>
          <a:endParaRPr lang="en-US"/>
        </a:p>
      </dgm:t>
    </dgm:pt>
    <dgm:pt modelId="{B50390B8-94E0-4EFB-8F6A-21F43BFE9BE3}" type="sibTrans" cxnId="{BEF2C914-4A96-42F6-A04F-6C12B7268CC3}">
      <dgm:prSet/>
      <dgm:spPr/>
      <dgm:t>
        <a:bodyPr/>
        <a:lstStyle/>
        <a:p>
          <a:endParaRPr lang="en-US"/>
        </a:p>
      </dgm:t>
    </dgm:pt>
    <dgm:pt modelId="{8E485361-393B-4121-9761-96F00B2022BF}">
      <dgm:prSet/>
      <dgm:spPr/>
      <dgm:t>
        <a:bodyPr/>
        <a:lstStyle/>
        <a:p>
          <a:pPr>
            <a:defRPr cap="all"/>
          </a:pPr>
          <a:r>
            <a:rPr lang="en-US"/>
            <a:t>Place to inspire </a:t>
          </a:r>
        </a:p>
      </dgm:t>
    </dgm:pt>
    <dgm:pt modelId="{0016C117-5A90-4A20-9507-E6EEFEFE9FE3}" type="parTrans" cxnId="{FF8D5547-ED78-4656-82AB-3B4D9F00FEDD}">
      <dgm:prSet/>
      <dgm:spPr/>
      <dgm:t>
        <a:bodyPr/>
        <a:lstStyle/>
        <a:p>
          <a:endParaRPr lang="en-US"/>
        </a:p>
      </dgm:t>
    </dgm:pt>
    <dgm:pt modelId="{CDD7C509-357C-46D5-904F-B1B2BF2FA2B7}" type="sibTrans" cxnId="{FF8D5547-ED78-4656-82AB-3B4D9F00FEDD}">
      <dgm:prSet/>
      <dgm:spPr/>
      <dgm:t>
        <a:bodyPr/>
        <a:lstStyle/>
        <a:p>
          <a:endParaRPr lang="en-US"/>
        </a:p>
      </dgm:t>
    </dgm:pt>
    <dgm:pt modelId="{E53603C3-BB95-42A5-979C-6DEFE55CF2F1}" type="pres">
      <dgm:prSet presAssocID="{CB990840-3668-4373-92D9-ACD495881575}" presName="root" presStyleCnt="0">
        <dgm:presLayoutVars>
          <dgm:dir/>
          <dgm:resizeHandles val="exact"/>
        </dgm:presLayoutVars>
      </dgm:prSet>
      <dgm:spPr/>
    </dgm:pt>
    <dgm:pt modelId="{DE4BB4AE-B2B6-46CE-9B12-EE92288E9E40}" type="pres">
      <dgm:prSet presAssocID="{61BDAC4A-2C3A-413E-9A93-13B70032AE74}" presName="compNode" presStyleCnt="0"/>
      <dgm:spPr/>
    </dgm:pt>
    <dgm:pt modelId="{E732BC0F-3BDF-4E52-9652-324B161313B3}" type="pres">
      <dgm:prSet presAssocID="{61BDAC4A-2C3A-413E-9A93-13B70032AE74}" presName="iconBgRect" presStyleLbl="bgShp" presStyleIdx="0" presStyleCnt="3"/>
      <dgm:spPr/>
    </dgm:pt>
    <dgm:pt modelId="{3EBC10F4-8B3E-45A0-AA54-636BE011BA1F}" type="pres">
      <dgm:prSet presAssocID="{61BDAC4A-2C3A-413E-9A93-13B70032AE7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sel"/>
        </a:ext>
      </dgm:extLst>
    </dgm:pt>
    <dgm:pt modelId="{2F531A5D-DE1C-4064-9986-5A5BC7AADDF2}" type="pres">
      <dgm:prSet presAssocID="{61BDAC4A-2C3A-413E-9A93-13B70032AE74}" presName="spaceRect" presStyleCnt="0"/>
      <dgm:spPr/>
    </dgm:pt>
    <dgm:pt modelId="{ECEF29C7-F77C-4341-A3F6-E361EEFEC4A7}" type="pres">
      <dgm:prSet presAssocID="{61BDAC4A-2C3A-413E-9A93-13B70032AE74}" presName="textRect" presStyleLbl="revTx" presStyleIdx="0" presStyleCnt="3">
        <dgm:presLayoutVars>
          <dgm:chMax val="1"/>
          <dgm:chPref val="1"/>
        </dgm:presLayoutVars>
      </dgm:prSet>
      <dgm:spPr/>
    </dgm:pt>
    <dgm:pt modelId="{6425DC62-CA42-4566-B238-E7958F956DFD}" type="pres">
      <dgm:prSet presAssocID="{324CE62B-C2E4-4417-9DC7-F864A108A2BC}" presName="sibTrans" presStyleCnt="0"/>
      <dgm:spPr/>
    </dgm:pt>
    <dgm:pt modelId="{72DB8670-8A2A-4C62-9B5B-9BEBB059B545}" type="pres">
      <dgm:prSet presAssocID="{34A3AC5A-638F-44A1-9A5F-99B6E2923C1F}" presName="compNode" presStyleCnt="0"/>
      <dgm:spPr/>
    </dgm:pt>
    <dgm:pt modelId="{565ACC7A-A41F-4051-8D07-51611FDEC8DF}" type="pres">
      <dgm:prSet presAssocID="{34A3AC5A-638F-44A1-9A5F-99B6E2923C1F}" presName="iconBgRect" presStyleLbl="bgShp" presStyleIdx="1" presStyleCnt="3"/>
      <dgm:spPr/>
    </dgm:pt>
    <dgm:pt modelId="{F5DB258C-7A00-45D9-80FD-57755D2D9E7E}" type="pres">
      <dgm:prSet presAssocID="{34A3AC5A-638F-44A1-9A5F-99B6E2923C1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rytelling"/>
        </a:ext>
      </dgm:extLst>
    </dgm:pt>
    <dgm:pt modelId="{BF20D627-297C-4A09-8752-8990719005E1}" type="pres">
      <dgm:prSet presAssocID="{34A3AC5A-638F-44A1-9A5F-99B6E2923C1F}" presName="spaceRect" presStyleCnt="0"/>
      <dgm:spPr/>
    </dgm:pt>
    <dgm:pt modelId="{9E285DEF-4BF2-4C2B-B8A1-A2BED5D43BB6}" type="pres">
      <dgm:prSet presAssocID="{34A3AC5A-638F-44A1-9A5F-99B6E2923C1F}" presName="textRect" presStyleLbl="revTx" presStyleIdx="1" presStyleCnt="3">
        <dgm:presLayoutVars>
          <dgm:chMax val="1"/>
          <dgm:chPref val="1"/>
        </dgm:presLayoutVars>
      </dgm:prSet>
      <dgm:spPr/>
    </dgm:pt>
    <dgm:pt modelId="{3779C329-095D-4A7E-A952-122D430BA6FB}" type="pres">
      <dgm:prSet presAssocID="{B50390B8-94E0-4EFB-8F6A-21F43BFE9BE3}" presName="sibTrans" presStyleCnt="0"/>
      <dgm:spPr/>
    </dgm:pt>
    <dgm:pt modelId="{8E7C58DB-154F-43A0-B604-2503582675BF}" type="pres">
      <dgm:prSet presAssocID="{8E485361-393B-4121-9761-96F00B2022BF}" presName="compNode" presStyleCnt="0"/>
      <dgm:spPr/>
    </dgm:pt>
    <dgm:pt modelId="{B1602C1D-2E4E-4F74-B0CF-CCC00D08D3D6}" type="pres">
      <dgm:prSet presAssocID="{8E485361-393B-4121-9761-96F00B2022BF}" presName="iconBgRect" presStyleLbl="bgShp" presStyleIdx="2" presStyleCnt="3"/>
      <dgm:spPr/>
    </dgm:pt>
    <dgm:pt modelId="{70B471B3-33CF-46A4-8132-B3E00EF0DF55}" type="pres">
      <dgm:prSet presAssocID="{8E485361-393B-4121-9761-96F00B2022B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Europe-Africa"/>
        </a:ext>
      </dgm:extLst>
    </dgm:pt>
    <dgm:pt modelId="{7226059C-D9CB-4B4D-AEC5-ECE29A8587D3}" type="pres">
      <dgm:prSet presAssocID="{8E485361-393B-4121-9761-96F00B2022BF}" presName="spaceRect" presStyleCnt="0"/>
      <dgm:spPr/>
    </dgm:pt>
    <dgm:pt modelId="{DBDA722C-626A-48CF-A10D-73ACE6037AAE}" type="pres">
      <dgm:prSet presAssocID="{8E485361-393B-4121-9761-96F00B2022B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EF2C914-4A96-42F6-A04F-6C12B7268CC3}" srcId="{CB990840-3668-4373-92D9-ACD495881575}" destId="{34A3AC5A-638F-44A1-9A5F-99B6E2923C1F}" srcOrd="1" destOrd="0" parTransId="{D139D6A8-3C48-4470-B410-0F2748E8AF1D}" sibTransId="{B50390B8-94E0-4EFB-8F6A-21F43BFE9BE3}"/>
    <dgm:cxn modelId="{86F56327-1F59-4594-8ACF-0F51801E3F85}" type="presOf" srcId="{34A3AC5A-638F-44A1-9A5F-99B6E2923C1F}" destId="{9E285DEF-4BF2-4C2B-B8A1-A2BED5D43BB6}" srcOrd="0" destOrd="0" presId="urn:microsoft.com/office/officeart/2018/5/layout/IconCircleLabelList"/>
    <dgm:cxn modelId="{FF8D5547-ED78-4656-82AB-3B4D9F00FEDD}" srcId="{CB990840-3668-4373-92D9-ACD495881575}" destId="{8E485361-393B-4121-9761-96F00B2022BF}" srcOrd="2" destOrd="0" parTransId="{0016C117-5A90-4A20-9507-E6EEFEFE9FE3}" sibTransId="{CDD7C509-357C-46D5-904F-B1B2BF2FA2B7}"/>
    <dgm:cxn modelId="{3630CF47-A949-4298-B2CE-10F84DEED5E1}" type="presOf" srcId="{CB990840-3668-4373-92D9-ACD495881575}" destId="{E53603C3-BB95-42A5-979C-6DEFE55CF2F1}" srcOrd="0" destOrd="0" presId="urn:microsoft.com/office/officeart/2018/5/layout/IconCircleLabelList"/>
    <dgm:cxn modelId="{B20CF18E-2D11-468F-8AAB-238497EC0B6D}" srcId="{CB990840-3668-4373-92D9-ACD495881575}" destId="{61BDAC4A-2C3A-413E-9A93-13B70032AE74}" srcOrd="0" destOrd="0" parTransId="{A05922C3-9695-4FA2-B58F-176972B3E581}" sibTransId="{324CE62B-C2E4-4417-9DC7-F864A108A2BC}"/>
    <dgm:cxn modelId="{7A75B2AD-3F80-434B-A186-5AD5277ACD6E}" type="presOf" srcId="{61BDAC4A-2C3A-413E-9A93-13B70032AE74}" destId="{ECEF29C7-F77C-4341-A3F6-E361EEFEC4A7}" srcOrd="0" destOrd="0" presId="urn:microsoft.com/office/officeart/2018/5/layout/IconCircleLabelList"/>
    <dgm:cxn modelId="{E47034C9-7F00-449B-8D23-09FBBA45FDB0}" type="presOf" srcId="{8E485361-393B-4121-9761-96F00B2022BF}" destId="{DBDA722C-626A-48CF-A10D-73ACE6037AAE}" srcOrd="0" destOrd="0" presId="urn:microsoft.com/office/officeart/2018/5/layout/IconCircleLabelList"/>
    <dgm:cxn modelId="{C6945B2C-22E2-4AE9-93BF-21AAA5F5B2F9}" type="presParOf" srcId="{E53603C3-BB95-42A5-979C-6DEFE55CF2F1}" destId="{DE4BB4AE-B2B6-46CE-9B12-EE92288E9E40}" srcOrd="0" destOrd="0" presId="urn:microsoft.com/office/officeart/2018/5/layout/IconCircleLabelList"/>
    <dgm:cxn modelId="{863C2F34-EA80-470F-AD2D-55F6F382F07C}" type="presParOf" srcId="{DE4BB4AE-B2B6-46CE-9B12-EE92288E9E40}" destId="{E732BC0F-3BDF-4E52-9652-324B161313B3}" srcOrd="0" destOrd="0" presId="urn:microsoft.com/office/officeart/2018/5/layout/IconCircleLabelList"/>
    <dgm:cxn modelId="{FCE4CC00-320C-451B-BC46-59E218F47741}" type="presParOf" srcId="{DE4BB4AE-B2B6-46CE-9B12-EE92288E9E40}" destId="{3EBC10F4-8B3E-45A0-AA54-636BE011BA1F}" srcOrd="1" destOrd="0" presId="urn:microsoft.com/office/officeart/2018/5/layout/IconCircleLabelList"/>
    <dgm:cxn modelId="{917D2C71-3944-4036-BD53-520F958A0AA6}" type="presParOf" srcId="{DE4BB4AE-B2B6-46CE-9B12-EE92288E9E40}" destId="{2F531A5D-DE1C-4064-9986-5A5BC7AADDF2}" srcOrd="2" destOrd="0" presId="urn:microsoft.com/office/officeart/2018/5/layout/IconCircleLabelList"/>
    <dgm:cxn modelId="{D041AC42-069B-434A-8584-568989036745}" type="presParOf" srcId="{DE4BB4AE-B2B6-46CE-9B12-EE92288E9E40}" destId="{ECEF29C7-F77C-4341-A3F6-E361EEFEC4A7}" srcOrd="3" destOrd="0" presId="urn:microsoft.com/office/officeart/2018/5/layout/IconCircleLabelList"/>
    <dgm:cxn modelId="{5E3377F4-C52C-495B-89AB-F946913B519A}" type="presParOf" srcId="{E53603C3-BB95-42A5-979C-6DEFE55CF2F1}" destId="{6425DC62-CA42-4566-B238-E7958F956DFD}" srcOrd="1" destOrd="0" presId="urn:microsoft.com/office/officeart/2018/5/layout/IconCircleLabelList"/>
    <dgm:cxn modelId="{E2BA7EE8-8018-4D2F-A7C0-3386E6696304}" type="presParOf" srcId="{E53603C3-BB95-42A5-979C-6DEFE55CF2F1}" destId="{72DB8670-8A2A-4C62-9B5B-9BEBB059B545}" srcOrd="2" destOrd="0" presId="urn:microsoft.com/office/officeart/2018/5/layout/IconCircleLabelList"/>
    <dgm:cxn modelId="{214CB7AA-6250-4EBF-BE08-F8B2C99D04C1}" type="presParOf" srcId="{72DB8670-8A2A-4C62-9B5B-9BEBB059B545}" destId="{565ACC7A-A41F-4051-8D07-51611FDEC8DF}" srcOrd="0" destOrd="0" presId="urn:microsoft.com/office/officeart/2018/5/layout/IconCircleLabelList"/>
    <dgm:cxn modelId="{341027AB-D609-47B7-8181-5099DD1B5A96}" type="presParOf" srcId="{72DB8670-8A2A-4C62-9B5B-9BEBB059B545}" destId="{F5DB258C-7A00-45D9-80FD-57755D2D9E7E}" srcOrd="1" destOrd="0" presId="urn:microsoft.com/office/officeart/2018/5/layout/IconCircleLabelList"/>
    <dgm:cxn modelId="{DBCD8052-F047-4738-9D97-7C4C1EE7C2F3}" type="presParOf" srcId="{72DB8670-8A2A-4C62-9B5B-9BEBB059B545}" destId="{BF20D627-297C-4A09-8752-8990719005E1}" srcOrd="2" destOrd="0" presId="urn:microsoft.com/office/officeart/2018/5/layout/IconCircleLabelList"/>
    <dgm:cxn modelId="{FDEE7D8F-A934-44C3-821A-5F33C211BF79}" type="presParOf" srcId="{72DB8670-8A2A-4C62-9B5B-9BEBB059B545}" destId="{9E285DEF-4BF2-4C2B-B8A1-A2BED5D43BB6}" srcOrd="3" destOrd="0" presId="urn:microsoft.com/office/officeart/2018/5/layout/IconCircleLabelList"/>
    <dgm:cxn modelId="{13883AE0-143B-481A-86E3-ED28C5E5E2DD}" type="presParOf" srcId="{E53603C3-BB95-42A5-979C-6DEFE55CF2F1}" destId="{3779C329-095D-4A7E-A952-122D430BA6FB}" srcOrd="3" destOrd="0" presId="urn:microsoft.com/office/officeart/2018/5/layout/IconCircleLabelList"/>
    <dgm:cxn modelId="{0D01BC69-869C-4057-B5C7-3D5A4DEA954B}" type="presParOf" srcId="{E53603C3-BB95-42A5-979C-6DEFE55CF2F1}" destId="{8E7C58DB-154F-43A0-B604-2503582675BF}" srcOrd="4" destOrd="0" presId="urn:microsoft.com/office/officeart/2018/5/layout/IconCircleLabelList"/>
    <dgm:cxn modelId="{3AD1424E-1489-48F1-9669-F3531C190102}" type="presParOf" srcId="{8E7C58DB-154F-43A0-B604-2503582675BF}" destId="{B1602C1D-2E4E-4F74-B0CF-CCC00D08D3D6}" srcOrd="0" destOrd="0" presId="urn:microsoft.com/office/officeart/2018/5/layout/IconCircleLabelList"/>
    <dgm:cxn modelId="{5FA4D290-26A1-4B64-8964-6BE29531178B}" type="presParOf" srcId="{8E7C58DB-154F-43A0-B604-2503582675BF}" destId="{70B471B3-33CF-46A4-8132-B3E00EF0DF55}" srcOrd="1" destOrd="0" presId="urn:microsoft.com/office/officeart/2018/5/layout/IconCircleLabelList"/>
    <dgm:cxn modelId="{C753248C-00BB-4791-920B-12677F7DFAFE}" type="presParOf" srcId="{8E7C58DB-154F-43A0-B604-2503582675BF}" destId="{7226059C-D9CB-4B4D-AEC5-ECE29A8587D3}" srcOrd="2" destOrd="0" presId="urn:microsoft.com/office/officeart/2018/5/layout/IconCircleLabelList"/>
    <dgm:cxn modelId="{5BDAB91E-C831-495A-9FEF-F567DF3B7CE8}" type="presParOf" srcId="{8E7C58DB-154F-43A0-B604-2503582675BF}" destId="{DBDA722C-626A-48CF-A10D-73ACE6037AA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D9FBA5-5F5F-40D5-976E-1E0566E8BD80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A41A371-C089-40A2-96A9-3D8E1E7453C9}">
      <dgm:prSet/>
      <dgm:spPr/>
      <dgm:t>
        <a:bodyPr/>
        <a:lstStyle/>
        <a:p>
          <a:r>
            <a:rPr lang="en-CA"/>
            <a:t>A place for items to be listed when someone takes the last one. (whiteboard) </a:t>
          </a:r>
          <a:endParaRPr lang="en-US"/>
        </a:p>
      </dgm:t>
    </dgm:pt>
    <dgm:pt modelId="{1B67B385-52FF-4C4C-AA21-0FE1308F47AB}" type="parTrans" cxnId="{FE7FA796-6A87-4FAD-A9DE-4A50D817CD95}">
      <dgm:prSet/>
      <dgm:spPr/>
      <dgm:t>
        <a:bodyPr/>
        <a:lstStyle/>
        <a:p>
          <a:endParaRPr lang="en-US"/>
        </a:p>
      </dgm:t>
    </dgm:pt>
    <dgm:pt modelId="{5A3F6194-78C2-4E95-BE09-FBEE389902B2}" type="sibTrans" cxnId="{FE7FA796-6A87-4FAD-A9DE-4A50D817CD95}">
      <dgm:prSet/>
      <dgm:spPr/>
      <dgm:t>
        <a:bodyPr/>
        <a:lstStyle/>
        <a:p>
          <a:endParaRPr lang="en-US"/>
        </a:p>
      </dgm:t>
    </dgm:pt>
    <dgm:pt modelId="{32684C21-1A64-4D8B-8C63-77D9E77EAB1F}">
      <dgm:prSet/>
      <dgm:spPr/>
      <dgm:t>
        <a:bodyPr/>
        <a:lstStyle/>
        <a:p>
          <a:r>
            <a:rPr lang="en-CA"/>
            <a:t>Having a sink in the room is very useful.</a:t>
          </a:r>
          <a:endParaRPr lang="en-US"/>
        </a:p>
      </dgm:t>
    </dgm:pt>
    <dgm:pt modelId="{6A9337AB-0EEB-45B2-93AB-392AC1F96CB1}" type="parTrans" cxnId="{D4559C4D-44EB-4275-81FE-71A5ED1DC8DB}">
      <dgm:prSet/>
      <dgm:spPr/>
      <dgm:t>
        <a:bodyPr/>
        <a:lstStyle/>
        <a:p>
          <a:endParaRPr lang="en-US"/>
        </a:p>
      </dgm:t>
    </dgm:pt>
    <dgm:pt modelId="{9D0F05E5-E34A-46F2-876E-91D63E6A1A99}" type="sibTrans" cxnId="{D4559C4D-44EB-4275-81FE-71A5ED1DC8DB}">
      <dgm:prSet/>
      <dgm:spPr/>
      <dgm:t>
        <a:bodyPr/>
        <a:lstStyle/>
        <a:p>
          <a:endParaRPr lang="en-US"/>
        </a:p>
      </dgm:t>
    </dgm:pt>
    <dgm:pt modelId="{3A539145-16CB-4A02-AD49-8792FD60FB5E}">
      <dgm:prSet/>
      <dgm:spPr/>
      <dgm:t>
        <a:bodyPr/>
        <a:lstStyle/>
        <a:p>
          <a:r>
            <a:rPr lang="en-CA"/>
            <a:t>Charging Station for ipads, laptops.</a:t>
          </a:r>
          <a:endParaRPr lang="en-US"/>
        </a:p>
      </dgm:t>
    </dgm:pt>
    <dgm:pt modelId="{F497FA20-4112-4A4B-B2A8-9BDAC4989AEC}" type="parTrans" cxnId="{287C55C5-43D0-40D5-80DC-A3BAE1E4FFA4}">
      <dgm:prSet/>
      <dgm:spPr/>
      <dgm:t>
        <a:bodyPr/>
        <a:lstStyle/>
        <a:p>
          <a:endParaRPr lang="en-US"/>
        </a:p>
      </dgm:t>
    </dgm:pt>
    <dgm:pt modelId="{3B224822-82E9-4B5A-96A9-4E887A7B95AF}" type="sibTrans" cxnId="{287C55C5-43D0-40D5-80DC-A3BAE1E4FFA4}">
      <dgm:prSet/>
      <dgm:spPr/>
      <dgm:t>
        <a:bodyPr/>
        <a:lstStyle/>
        <a:p>
          <a:endParaRPr lang="en-US"/>
        </a:p>
      </dgm:t>
    </dgm:pt>
    <dgm:pt modelId="{6FFC0925-1A08-4550-8C5F-8E71D66979A3}">
      <dgm:prSet/>
      <dgm:spPr/>
      <dgm:t>
        <a:bodyPr/>
        <a:lstStyle/>
        <a:p>
          <a:r>
            <a:rPr lang="en-CA"/>
            <a:t>Setting up your space as stations ( Makey, Makey, sewing, microbits, lego, cardboard, tinkercad etc)</a:t>
          </a:r>
          <a:endParaRPr lang="en-US"/>
        </a:p>
      </dgm:t>
    </dgm:pt>
    <dgm:pt modelId="{F5C60EA9-D1E1-45B9-9DE6-C4B011F58DF3}" type="parTrans" cxnId="{2127BA2A-0BE4-4A98-A789-E0E10F64F5FA}">
      <dgm:prSet/>
      <dgm:spPr/>
      <dgm:t>
        <a:bodyPr/>
        <a:lstStyle/>
        <a:p>
          <a:endParaRPr lang="en-US"/>
        </a:p>
      </dgm:t>
    </dgm:pt>
    <dgm:pt modelId="{76B5533A-C53A-4D5B-985D-FD3A0AED87A5}" type="sibTrans" cxnId="{2127BA2A-0BE4-4A98-A789-E0E10F64F5FA}">
      <dgm:prSet/>
      <dgm:spPr/>
      <dgm:t>
        <a:bodyPr/>
        <a:lstStyle/>
        <a:p>
          <a:endParaRPr lang="en-US"/>
        </a:p>
      </dgm:t>
    </dgm:pt>
    <dgm:pt modelId="{90E5B2EA-F5A0-446C-8DCB-BC65379D3B85}" type="pres">
      <dgm:prSet presAssocID="{C4D9FBA5-5F5F-40D5-976E-1E0566E8BD80}" presName="linear" presStyleCnt="0">
        <dgm:presLayoutVars>
          <dgm:animLvl val="lvl"/>
          <dgm:resizeHandles val="exact"/>
        </dgm:presLayoutVars>
      </dgm:prSet>
      <dgm:spPr/>
    </dgm:pt>
    <dgm:pt modelId="{2F636047-3F31-4DAB-BF48-8FD3912F5984}" type="pres">
      <dgm:prSet presAssocID="{3A41A371-C089-40A2-96A9-3D8E1E7453C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1D22145-FB3A-4213-BC06-500E0AC493BB}" type="pres">
      <dgm:prSet presAssocID="{5A3F6194-78C2-4E95-BE09-FBEE389902B2}" presName="spacer" presStyleCnt="0"/>
      <dgm:spPr/>
    </dgm:pt>
    <dgm:pt modelId="{8D939EBD-952B-43D2-A39C-5D200ECE5E14}" type="pres">
      <dgm:prSet presAssocID="{32684C21-1A64-4D8B-8C63-77D9E77EAB1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A12D667-A08A-4CED-9435-EBA831986DDE}" type="pres">
      <dgm:prSet presAssocID="{9D0F05E5-E34A-46F2-876E-91D63E6A1A99}" presName="spacer" presStyleCnt="0"/>
      <dgm:spPr/>
    </dgm:pt>
    <dgm:pt modelId="{0863E561-EAF5-4EEC-8E65-83BE360F9F53}" type="pres">
      <dgm:prSet presAssocID="{3A539145-16CB-4A02-AD49-8792FD60FB5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04D8D5A-2FC6-4F7E-B7A9-1CC5F79A1340}" type="pres">
      <dgm:prSet presAssocID="{3B224822-82E9-4B5A-96A9-4E887A7B95AF}" presName="spacer" presStyleCnt="0"/>
      <dgm:spPr/>
    </dgm:pt>
    <dgm:pt modelId="{344F5DD7-E78B-43F7-93F9-1E50F22276B2}" type="pres">
      <dgm:prSet presAssocID="{6FFC0925-1A08-4550-8C5F-8E71D66979A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F5E4128-01D3-429C-8AED-AD976BE8545D}" type="presOf" srcId="{6FFC0925-1A08-4550-8C5F-8E71D66979A3}" destId="{344F5DD7-E78B-43F7-93F9-1E50F22276B2}" srcOrd="0" destOrd="0" presId="urn:microsoft.com/office/officeart/2005/8/layout/vList2"/>
    <dgm:cxn modelId="{2127BA2A-0BE4-4A98-A789-E0E10F64F5FA}" srcId="{C4D9FBA5-5F5F-40D5-976E-1E0566E8BD80}" destId="{6FFC0925-1A08-4550-8C5F-8E71D66979A3}" srcOrd="3" destOrd="0" parTransId="{F5C60EA9-D1E1-45B9-9DE6-C4B011F58DF3}" sibTransId="{76B5533A-C53A-4D5B-985D-FD3A0AED87A5}"/>
    <dgm:cxn modelId="{1885512C-C878-4B78-BDE2-30573DA39DEE}" type="presOf" srcId="{3A539145-16CB-4A02-AD49-8792FD60FB5E}" destId="{0863E561-EAF5-4EEC-8E65-83BE360F9F53}" srcOrd="0" destOrd="0" presId="urn:microsoft.com/office/officeart/2005/8/layout/vList2"/>
    <dgm:cxn modelId="{8B973263-ED91-4730-8869-8A9C9499F7B4}" type="presOf" srcId="{32684C21-1A64-4D8B-8C63-77D9E77EAB1F}" destId="{8D939EBD-952B-43D2-A39C-5D200ECE5E14}" srcOrd="0" destOrd="0" presId="urn:microsoft.com/office/officeart/2005/8/layout/vList2"/>
    <dgm:cxn modelId="{D4559C4D-44EB-4275-81FE-71A5ED1DC8DB}" srcId="{C4D9FBA5-5F5F-40D5-976E-1E0566E8BD80}" destId="{32684C21-1A64-4D8B-8C63-77D9E77EAB1F}" srcOrd="1" destOrd="0" parTransId="{6A9337AB-0EEB-45B2-93AB-392AC1F96CB1}" sibTransId="{9D0F05E5-E34A-46F2-876E-91D63E6A1A99}"/>
    <dgm:cxn modelId="{C1B58774-7E98-4449-B766-37BE764E6197}" type="presOf" srcId="{3A41A371-C089-40A2-96A9-3D8E1E7453C9}" destId="{2F636047-3F31-4DAB-BF48-8FD3912F5984}" srcOrd="0" destOrd="0" presId="urn:microsoft.com/office/officeart/2005/8/layout/vList2"/>
    <dgm:cxn modelId="{FE7FA796-6A87-4FAD-A9DE-4A50D817CD95}" srcId="{C4D9FBA5-5F5F-40D5-976E-1E0566E8BD80}" destId="{3A41A371-C089-40A2-96A9-3D8E1E7453C9}" srcOrd="0" destOrd="0" parTransId="{1B67B385-52FF-4C4C-AA21-0FE1308F47AB}" sibTransId="{5A3F6194-78C2-4E95-BE09-FBEE389902B2}"/>
    <dgm:cxn modelId="{4B7B9C9E-7809-455D-92A4-426FC9E7678F}" type="presOf" srcId="{C4D9FBA5-5F5F-40D5-976E-1E0566E8BD80}" destId="{90E5B2EA-F5A0-446C-8DCB-BC65379D3B85}" srcOrd="0" destOrd="0" presId="urn:microsoft.com/office/officeart/2005/8/layout/vList2"/>
    <dgm:cxn modelId="{287C55C5-43D0-40D5-80DC-A3BAE1E4FFA4}" srcId="{C4D9FBA5-5F5F-40D5-976E-1E0566E8BD80}" destId="{3A539145-16CB-4A02-AD49-8792FD60FB5E}" srcOrd="2" destOrd="0" parTransId="{F497FA20-4112-4A4B-B2A8-9BDAC4989AEC}" sibTransId="{3B224822-82E9-4B5A-96A9-4E887A7B95AF}"/>
    <dgm:cxn modelId="{ABA985B8-235E-4091-BB7D-E943FDDDE5EC}" type="presParOf" srcId="{90E5B2EA-F5A0-446C-8DCB-BC65379D3B85}" destId="{2F636047-3F31-4DAB-BF48-8FD3912F5984}" srcOrd="0" destOrd="0" presId="urn:microsoft.com/office/officeart/2005/8/layout/vList2"/>
    <dgm:cxn modelId="{4641F18F-2CD6-4BC9-BE32-85050FFF2722}" type="presParOf" srcId="{90E5B2EA-F5A0-446C-8DCB-BC65379D3B85}" destId="{F1D22145-FB3A-4213-BC06-500E0AC493BB}" srcOrd="1" destOrd="0" presId="urn:microsoft.com/office/officeart/2005/8/layout/vList2"/>
    <dgm:cxn modelId="{1DF320F6-DBBD-47CC-87C4-0FD1BC304927}" type="presParOf" srcId="{90E5B2EA-F5A0-446C-8DCB-BC65379D3B85}" destId="{8D939EBD-952B-43D2-A39C-5D200ECE5E14}" srcOrd="2" destOrd="0" presId="urn:microsoft.com/office/officeart/2005/8/layout/vList2"/>
    <dgm:cxn modelId="{2B99E19E-9D02-4A54-9E0B-9EF2BF60223B}" type="presParOf" srcId="{90E5B2EA-F5A0-446C-8DCB-BC65379D3B85}" destId="{7A12D667-A08A-4CED-9435-EBA831986DDE}" srcOrd="3" destOrd="0" presId="urn:microsoft.com/office/officeart/2005/8/layout/vList2"/>
    <dgm:cxn modelId="{AB5C7014-2922-46F3-8790-106D61ED5ACE}" type="presParOf" srcId="{90E5B2EA-F5A0-446C-8DCB-BC65379D3B85}" destId="{0863E561-EAF5-4EEC-8E65-83BE360F9F53}" srcOrd="4" destOrd="0" presId="urn:microsoft.com/office/officeart/2005/8/layout/vList2"/>
    <dgm:cxn modelId="{1E314FD1-F7F8-42C0-8C58-C4C6F860D692}" type="presParOf" srcId="{90E5B2EA-F5A0-446C-8DCB-BC65379D3B85}" destId="{704D8D5A-2FC6-4F7E-B7A9-1CC5F79A1340}" srcOrd="5" destOrd="0" presId="urn:microsoft.com/office/officeart/2005/8/layout/vList2"/>
    <dgm:cxn modelId="{57D211A4-4A3D-4D09-B9A5-BBE886280568}" type="presParOf" srcId="{90E5B2EA-F5A0-446C-8DCB-BC65379D3B85}" destId="{344F5DD7-E78B-43F7-93F9-1E50F22276B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0ACD4B-6753-48BC-9590-89DCD12F110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2E6FBC2-DFF4-4443-82E6-5D81AFD251C0}">
      <dgm:prSet/>
      <dgm:spPr/>
      <dgm:t>
        <a:bodyPr/>
        <a:lstStyle/>
        <a:p>
          <a:r>
            <a:rPr lang="en-US" b="1"/>
            <a:t>An open space to come and go </a:t>
          </a:r>
          <a:endParaRPr lang="en-US"/>
        </a:p>
      </dgm:t>
    </dgm:pt>
    <dgm:pt modelId="{07FB8895-E367-4171-86E2-1B6CF46AA33F}" type="parTrans" cxnId="{1BE87B16-DFB2-49B2-9042-46B8352CFBA8}">
      <dgm:prSet/>
      <dgm:spPr/>
      <dgm:t>
        <a:bodyPr/>
        <a:lstStyle/>
        <a:p>
          <a:endParaRPr lang="en-US"/>
        </a:p>
      </dgm:t>
    </dgm:pt>
    <dgm:pt modelId="{C19F203F-7F6E-4F17-AE8E-E42436770C42}" type="sibTrans" cxnId="{1BE87B16-DFB2-49B2-9042-46B8352CFBA8}">
      <dgm:prSet/>
      <dgm:spPr/>
      <dgm:t>
        <a:bodyPr/>
        <a:lstStyle/>
        <a:p>
          <a:endParaRPr lang="en-US"/>
        </a:p>
      </dgm:t>
    </dgm:pt>
    <dgm:pt modelId="{3844440A-B02E-44FC-9A8E-E715E6DA9B5F}">
      <dgm:prSet/>
      <dgm:spPr/>
      <dgm:t>
        <a:bodyPr/>
        <a:lstStyle/>
        <a:p>
          <a:r>
            <a:rPr lang="en-US" b="1"/>
            <a:t>An unstructured format without focus</a:t>
          </a:r>
          <a:endParaRPr lang="en-US"/>
        </a:p>
      </dgm:t>
    </dgm:pt>
    <dgm:pt modelId="{F86CEB79-2C51-4166-BF6C-55D73818D3E9}" type="parTrans" cxnId="{11F161F1-390B-442E-9A04-83F5B747B8D9}">
      <dgm:prSet/>
      <dgm:spPr/>
      <dgm:t>
        <a:bodyPr/>
        <a:lstStyle/>
        <a:p>
          <a:endParaRPr lang="en-US"/>
        </a:p>
      </dgm:t>
    </dgm:pt>
    <dgm:pt modelId="{06C99FDF-7DC0-46BC-9D50-790D8847A830}" type="sibTrans" cxnId="{11F161F1-390B-442E-9A04-83F5B747B8D9}">
      <dgm:prSet/>
      <dgm:spPr/>
      <dgm:t>
        <a:bodyPr/>
        <a:lstStyle/>
        <a:p>
          <a:endParaRPr lang="en-US"/>
        </a:p>
      </dgm:t>
    </dgm:pt>
    <dgm:pt modelId="{122FB386-BB9D-484A-96CF-A0B0069A4547}">
      <dgm:prSet/>
      <dgm:spPr/>
      <dgm:t>
        <a:bodyPr/>
        <a:lstStyle/>
        <a:p>
          <a:r>
            <a:rPr lang="en-US" b="1"/>
            <a:t>A room full of equipment that no one knows how to use</a:t>
          </a:r>
          <a:endParaRPr lang="en-US"/>
        </a:p>
      </dgm:t>
    </dgm:pt>
    <dgm:pt modelId="{AC2F9F54-8F47-4747-8902-9E2B248AAD70}" type="parTrans" cxnId="{B5F2143C-0421-45B7-B3F4-3F42C6F96B1F}">
      <dgm:prSet/>
      <dgm:spPr/>
      <dgm:t>
        <a:bodyPr/>
        <a:lstStyle/>
        <a:p>
          <a:endParaRPr lang="en-US"/>
        </a:p>
      </dgm:t>
    </dgm:pt>
    <dgm:pt modelId="{35F87FF8-3BFB-4C60-BA58-0C5DA7E27F1D}" type="sibTrans" cxnId="{B5F2143C-0421-45B7-B3F4-3F42C6F96B1F}">
      <dgm:prSet/>
      <dgm:spPr/>
      <dgm:t>
        <a:bodyPr/>
        <a:lstStyle/>
        <a:p>
          <a:endParaRPr lang="en-US"/>
        </a:p>
      </dgm:t>
    </dgm:pt>
    <dgm:pt modelId="{D72BA32F-776C-4CAF-ADFF-5115721F0665}" type="pres">
      <dgm:prSet presAssocID="{710ACD4B-6753-48BC-9590-89DCD12F1104}" presName="linear" presStyleCnt="0">
        <dgm:presLayoutVars>
          <dgm:animLvl val="lvl"/>
          <dgm:resizeHandles val="exact"/>
        </dgm:presLayoutVars>
      </dgm:prSet>
      <dgm:spPr/>
    </dgm:pt>
    <dgm:pt modelId="{B5B30FEE-B4BE-4C29-917A-DE8F7107C1B4}" type="pres">
      <dgm:prSet presAssocID="{B2E6FBC2-DFF4-4443-82E6-5D81AFD251C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DE0906B-98CC-44A0-A5BF-D5D60DC7F78A}" type="pres">
      <dgm:prSet presAssocID="{C19F203F-7F6E-4F17-AE8E-E42436770C42}" presName="spacer" presStyleCnt="0"/>
      <dgm:spPr/>
    </dgm:pt>
    <dgm:pt modelId="{0245ADE5-D2FF-4DED-AFEF-7D21AAE8479D}" type="pres">
      <dgm:prSet presAssocID="{3844440A-B02E-44FC-9A8E-E715E6DA9B5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C2483A4-6B57-48A5-B20C-B4F3E35AF275}" type="pres">
      <dgm:prSet presAssocID="{06C99FDF-7DC0-46BC-9D50-790D8847A830}" presName="spacer" presStyleCnt="0"/>
      <dgm:spPr/>
    </dgm:pt>
    <dgm:pt modelId="{90F41C07-4CEC-4F97-B5E6-FB64C40202D5}" type="pres">
      <dgm:prSet presAssocID="{122FB386-BB9D-484A-96CF-A0B0069A454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BE87B16-DFB2-49B2-9042-46B8352CFBA8}" srcId="{710ACD4B-6753-48BC-9590-89DCD12F1104}" destId="{B2E6FBC2-DFF4-4443-82E6-5D81AFD251C0}" srcOrd="0" destOrd="0" parTransId="{07FB8895-E367-4171-86E2-1B6CF46AA33F}" sibTransId="{C19F203F-7F6E-4F17-AE8E-E42436770C42}"/>
    <dgm:cxn modelId="{401B5127-8951-420D-B663-E2A364FE4AC3}" type="presOf" srcId="{710ACD4B-6753-48BC-9590-89DCD12F1104}" destId="{D72BA32F-776C-4CAF-ADFF-5115721F0665}" srcOrd="0" destOrd="0" presId="urn:microsoft.com/office/officeart/2005/8/layout/vList2"/>
    <dgm:cxn modelId="{E0BDF435-8DB3-41F6-B9B0-84EEDB29A214}" type="presOf" srcId="{3844440A-B02E-44FC-9A8E-E715E6DA9B5F}" destId="{0245ADE5-D2FF-4DED-AFEF-7D21AAE8479D}" srcOrd="0" destOrd="0" presId="urn:microsoft.com/office/officeart/2005/8/layout/vList2"/>
    <dgm:cxn modelId="{B5F2143C-0421-45B7-B3F4-3F42C6F96B1F}" srcId="{710ACD4B-6753-48BC-9590-89DCD12F1104}" destId="{122FB386-BB9D-484A-96CF-A0B0069A4547}" srcOrd="2" destOrd="0" parTransId="{AC2F9F54-8F47-4747-8902-9E2B248AAD70}" sibTransId="{35F87FF8-3BFB-4C60-BA58-0C5DA7E27F1D}"/>
    <dgm:cxn modelId="{1C01C83C-9B5F-482D-AEB6-F3D005B2656D}" type="presOf" srcId="{122FB386-BB9D-484A-96CF-A0B0069A4547}" destId="{90F41C07-4CEC-4F97-B5E6-FB64C40202D5}" srcOrd="0" destOrd="0" presId="urn:microsoft.com/office/officeart/2005/8/layout/vList2"/>
    <dgm:cxn modelId="{B34FB0D5-6F38-4503-98B4-460ADE2D96C8}" type="presOf" srcId="{B2E6FBC2-DFF4-4443-82E6-5D81AFD251C0}" destId="{B5B30FEE-B4BE-4C29-917A-DE8F7107C1B4}" srcOrd="0" destOrd="0" presId="urn:microsoft.com/office/officeart/2005/8/layout/vList2"/>
    <dgm:cxn modelId="{11F161F1-390B-442E-9A04-83F5B747B8D9}" srcId="{710ACD4B-6753-48BC-9590-89DCD12F1104}" destId="{3844440A-B02E-44FC-9A8E-E715E6DA9B5F}" srcOrd="1" destOrd="0" parTransId="{F86CEB79-2C51-4166-BF6C-55D73818D3E9}" sibTransId="{06C99FDF-7DC0-46BC-9D50-790D8847A830}"/>
    <dgm:cxn modelId="{A4D87FAC-81B1-4928-AD15-DA47553F19B5}" type="presParOf" srcId="{D72BA32F-776C-4CAF-ADFF-5115721F0665}" destId="{B5B30FEE-B4BE-4C29-917A-DE8F7107C1B4}" srcOrd="0" destOrd="0" presId="urn:microsoft.com/office/officeart/2005/8/layout/vList2"/>
    <dgm:cxn modelId="{7980B4D8-AE03-4110-A152-53725D18758C}" type="presParOf" srcId="{D72BA32F-776C-4CAF-ADFF-5115721F0665}" destId="{9DE0906B-98CC-44A0-A5BF-D5D60DC7F78A}" srcOrd="1" destOrd="0" presId="urn:microsoft.com/office/officeart/2005/8/layout/vList2"/>
    <dgm:cxn modelId="{D0CBC43B-A06A-4F0F-BB1F-925F68032098}" type="presParOf" srcId="{D72BA32F-776C-4CAF-ADFF-5115721F0665}" destId="{0245ADE5-D2FF-4DED-AFEF-7D21AAE8479D}" srcOrd="2" destOrd="0" presId="urn:microsoft.com/office/officeart/2005/8/layout/vList2"/>
    <dgm:cxn modelId="{D172A897-CE7A-45BF-850A-D15F90F38541}" type="presParOf" srcId="{D72BA32F-776C-4CAF-ADFF-5115721F0665}" destId="{5C2483A4-6B57-48A5-B20C-B4F3E35AF275}" srcOrd="3" destOrd="0" presId="urn:microsoft.com/office/officeart/2005/8/layout/vList2"/>
    <dgm:cxn modelId="{E0B63A00-BFFC-4FBA-91FF-21578D4D0CA5}" type="presParOf" srcId="{D72BA32F-776C-4CAF-ADFF-5115721F0665}" destId="{90F41C07-4CEC-4F97-B5E6-FB64C40202D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C8A77B-9866-4207-BB05-351E44C4796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A43DB6D-A054-40C7-B37F-0D919BB6F06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solidFill>
                <a:srgbClr val="010000"/>
              </a:solidFill>
              <a:latin typeface="Gill Sans MT"/>
            </a:rPr>
            <a:t>Literacy</a:t>
          </a:r>
        </a:p>
      </dgm:t>
    </dgm:pt>
    <dgm:pt modelId="{92798867-4F5D-413E-B8A2-DE8E06CDB6BD}" type="parTrans" cxnId="{0159EC70-62AF-465B-98B3-63F8F4FAE9AE}">
      <dgm:prSet/>
      <dgm:spPr/>
      <dgm:t>
        <a:bodyPr/>
        <a:lstStyle/>
        <a:p>
          <a:endParaRPr lang="en-US"/>
        </a:p>
      </dgm:t>
    </dgm:pt>
    <dgm:pt modelId="{004D9C1A-51DB-4BC0-9264-9AB59CC974F3}" type="sibTrans" cxnId="{0159EC70-62AF-465B-98B3-63F8F4FAE9AE}">
      <dgm:prSet/>
      <dgm:spPr/>
      <dgm:t>
        <a:bodyPr/>
        <a:lstStyle/>
        <a:p>
          <a:endParaRPr lang="en-US"/>
        </a:p>
      </dgm:t>
    </dgm:pt>
    <dgm:pt modelId="{42B074CE-A83B-4CAC-B3E7-D1E8778C4B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Numeracy</a:t>
          </a:r>
        </a:p>
      </dgm:t>
    </dgm:pt>
    <dgm:pt modelId="{DBFC984B-4B38-4FCE-910B-75D7FA1C19BC}" type="parTrans" cxnId="{280F4CD8-7E59-4170-9C20-79DCECCCE478}">
      <dgm:prSet/>
      <dgm:spPr/>
      <dgm:t>
        <a:bodyPr/>
        <a:lstStyle/>
        <a:p>
          <a:endParaRPr lang="en-US"/>
        </a:p>
      </dgm:t>
    </dgm:pt>
    <dgm:pt modelId="{477105CD-B51A-4F20-849E-8A36F48F2C89}" type="sibTrans" cxnId="{280F4CD8-7E59-4170-9C20-79DCECCCE478}">
      <dgm:prSet/>
      <dgm:spPr/>
      <dgm:t>
        <a:bodyPr/>
        <a:lstStyle/>
        <a:p>
          <a:endParaRPr lang="en-US"/>
        </a:p>
      </dgm:t>
    </dgm:pt>
    <dgm:pt modelId="{D365CCA7-CDC3-4E32-B550-A05A040608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Science</a:t>
          </a:r>
        </a:p>
      </dgm:t>
    </dgm:pt>
    <dgm:pt modelId="{2750A69D-A8A7-4EE4-BB00-A51473AB8A65}" type="parTrans" cxnId="{8BCE0294-84B7-47DF-8A6C-EFF3DFF1B44B}">
      <dgm:prSet/>
      <dgm:spPr/>
      <dgm:t>
        <a:bodyPr/>
        <a:lstStyle/>
        <a:p>
          <a:endParaRPr lang="en-US"/>
        </a:p>
      </dgm:t>
    </dgm:pt>
    <dgm:pt modelId="{0679EBA7-3F3B-40FB-8A21-848B694C6ABE}" type="sibTrans" cxnId="{8BCE0294-84B7-47DF-8A6C-EFF3DFF1B44B}">
      <dgm:prSet/>
      <dgm:spPr/>
      <dgm:t>
        <a:bodyPr/>
        <a:lstStyle/>
        <a:p>
          <a:endParaRPr lang="en-US"/>
        </a:p>
      </dgm:t>
    </dgm:pt>
    <dgm:pt modelId="{CD118595-C88B-4B97-B935-4CF6C3C69B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2600">
              <a:solidFill>
                <a:srgbClr val="010000"/>
              </a:solidFill>
              <a:latin typeface="Gill Sans MT"/>
            </a:rPr>
            <a:t>Procedural</a:t>
          </a:r>
        </a:p>
      </dgm:t>
    </dgm:pt>
    <dgm:pt modelId="{8B5A3896-7E85-4B32-BE50-E5E4C3154057}" type="parTrans" cxnId="{437FBDE5-230D-408C-9FC6-968360138298}">
      <dgm:prSet/>
      <dgm:spPr/>
    </dgm:pt>
    <dgm:pt modelId="{CF6D769C-C966-47BF-8D85-C78983369B32}" type="sibTrans" cxnId="{437FBDE5-230D-408C-9FC6-968360138298}">
      <dgm:prSet/>
      <dgm:spPr/>
    </dgm:pt>
    <dgm:pt modelId="{10DC3784-5EB7-4861-A6A2-2671F5C8E52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2600">
              <a:solidFill>
                <a:srgbClr val="010000"/>
              </a:solidFill>
              <a:latin typeface="Gill Sans MT"/>
            </a:rPr>
            <a:t>Historical Timelines</a:t>
          </a:r>
        </a:p>
      </dgm:t>
    </dgm:pt>
    <dgm:pt modelId="{39BE278A-8703-4975-96BF-5B5716DECE82}" type="parTrans" cxnId="{E1F1EB72-4ED7-4185-AE5C-0B142C2F5CFC}">
      <dgm:prSet/>
      <dgm:spPr/>
    </dgm:pt>
    <dgm:pt modelId="{85F94A36-E3BA-41BE-AF1C-A80107D7D6D1}" type="sibTrans" cxnId="{E1F1EB72-4ED7-4185-AE5C-0B142C2F5CFC}">
      <dgm:prSet/>
      <dgm:spPr/>
    </dgm:pt>
    <dgm:pt modelId="{75187EB1-B58E-4572-BC67-34BF0FE0B6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2600">
              <a:solidFill>
                <a:srgbClr val="010000"/>
              </a:solidFill>
              <a:latin typeface="Gill Sans MT"/>
            </a:rPr>
            <a:t>Lists</a:t>
          </a:r>
        </a:p>
      </dgm:t>
    </dgm:pt>
    <dgm:pt modelId="{DC738A27-DBED-4987-B1C1-F491C3B33341}" type="parTrans" cxnId="{7D169251-0810-4078-A9EF-48DE691716C0}">
      <dgm:prSet/>
      <dgm:spPr/>
    </dgm:pt>
    <dgm:pt modelId="{B9004A7D-6AE8-48DF-BA78-8569EF07C2B4}" type="sibTrans" cxnId="{7D169251-0810-4078-A9EF-48DE691716C0}">
      <dgm:prSet/>
      <dgm:spPr/>
    </dgm:pt>
    <dgm:pt modelId="{1EEF78AD-012B-41F7-B814-1F5207E786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2600">
              <a:solidFill>
                <a:srgbClr val="010000"/>
              </a:solidFill>
              <a:latin typeface="Gill Sans MT"/>
            </a:rPr>
            <a:t>Poem –Haiku</a:t>
          </a:r>
        </a:p>
      </dgm:t>
    </dgm:pt>
    <dgm:pt modelId="{F2BA975C-73D0-46D4-A897-4D016B9BDBF1}" type="parTrans" cxnId="{24B6EB70-6886-4951-AF83-B76121A31431}">
      <dgm:prSet/>
      <dgm:spPr/>
    </dgm:pt>
    <dgm:pt modelId="{68C7DFAB-ECF9-4C72-A020-5487EBE4659D}" type="sibTrans" cxnId="{24B6EB70-6886-4951-AF83-B76121A31431}">
      <dgm:prSet/>
      <dgm:spPr/>
    </dgm:pt>
    <dgm:pt modelId="{B0A90E53-024E-4111-A46C-47491132FBB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2600"/>
            <a:t>Non-standard measurement</a:t>
          </a:r>
        </a:p>
      </dgm:t>
    </dgm:pt>
    <dgm:pt modelId="{635BC758-C810-4745-B2EA-288C0204CF69}" type="parTrans" cxnId="{57F067E9-7FCA-4A6F-AD68-2CA4055DCDF1}">
      <dgm:prSet/>
      <dgm:spPr/>
    </dgm:pt>
    <dgm:pt modelId="{D695C25E-CBC2-475C-BB9C-95E9CBF7C3F4}" type="sibTrans" cxnId="{57F067E9-7FCA-4A6F-AD68-2CA4055DCDF1}">
      <dgm:prSet/>
      <dgm:spPr/>
    </dgm:pt>
    <dgm:pt modelId="{BBA30D73-9362-4B1F-96DD-9F1CCF43CCA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2600"/>
            <a:t>Estimation</a:t>
          </a:r>
        </a:p>
      </dgm:t>
    </dgm:pt>
    <dgm:pt modelId="{BAAE3A3D-E618-4972-9E38-5655AD1F93AD}" type="parTrans" cxnId="{E404DFBC-06CD-4C58-98C9-4F186CFCD49A}">
      <dgm:prSet/>
      <dgm:spPr/>
    </dgm:pt>
    <dgm:pt modelId="{28974357-858D-4151-8374-4C24586C1BF6}" type="sibTrans" cxnId="{E404DFBC-06CD-4C58-98C9-4F186CFCD49A}">
      <dgm:prSet/>
      <dgm:spPr/>
    </dgm:pt>
    <dgm:pt modelId="{1B763376-D33F-4418-AA12-F72480946AC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2600"/>
            <a:t>3D objects</a:t>
          </a:r>
        </a:p>
      </dgm:t>
    </dgm:pt>
    <dgm:pt modelId="{CBFA527D-39FC-4015-9F5D-EF40D6ECF6A5}" type="parTrans" cxnId="{D69779E4-2F09-4117-89D3-FD805FD4E61E}">
      <dgm:prSet/>
      <dgm:spPr/>
    </dgm:pt>
    <dgm:pt modelId="{E9FE3312-D2EC-454B-B49F-76E0E4C53904}" type="sibTrans" cxnId="{D69779E4-2F09-4117-89D3-FD805FD4E61E}">
      <dgm:prSet/>
      <dgm:spPr/>
    </dgm:pt>
    <dgm:pt modelId="{9563A883-A67D-45DF-A3E2-6BED6F5AE32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2600"/>
            <a:t>Averages</a:t>
          </a:r>
        </a:p>
      </dgm:t>
    </dgm:pt>
    <dgm:pt modelId="{92B18139-DB35-42CC-AFC6-203DFEA7911E}" type="parTrans" cxnId="{45FD72C0-2C15-4046-B849-8242E263FD43}">
      <dgm:prSet/>
      <dgm:spPr/>
    </dgm:pt>
    <dgm:pt modelId="{DAAC0DA7-0D74-45FB-B88C-51CEE327526B}" type="sibTrans" cxnId="{45FD72C0-2C15-4046-B849-8242E263FD43}">
      <dgm:prSet/>
      <dgm:spPr/>
    </dgm:pt>
    <dgm:pt modelId="{95772339-C063-4A21-89BB-FC9C705B6A8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2600"/>
            <a:t>Ordering Numerals</a:t>
          </a:r>
        </a:p>
      </dgm:t>
    </dgm:pt>
    <dgm:pt modelId="{292EF200-6F79-4307-96ED-512D706A230C}" type="parTrans" cxnId="{56FB0973-D182-4785-9437-DF3D4F33BA85}">
      <dgm:prSet/>
      <dgm:spPr/>
    </dgm:pt>
    <dgm:pt modelId="{A1C4E16B-3B3E-4E68-8652-953E046DB16C}" type="sibTrans" cxnId="{56FB0973-D182-4785-9437-DF3D4F33BA85}">
      <dgm:prSet/>
      <dgm:spPr/>
    </dgm:pt>
    <dgm:pt modelId="{7F697BAF-C91F-466F-9066-02611F5D6E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2600"/>
            <a:t>Probability</a:t>
          </a:r>
        </a:p>
      </dgm:t>
    </dgm:pt>
    <dgm:pt modelId="{F66D90DF-6CA8-4154-BDC0-A13A2CAB4C77}" type="parTrans" cxnId="{EAD46251-F4CF-4F1C-A6D3-DDFD4FD65A47}">
      <dgm:prSet/>
      <dgm:spPr/>
    </dgm:pt>
    <dgm:pt modelId="{81519FBE-E2E3-47A1-8859-EDCEDE363BA1}" type="sibTrans" cxnId="{EAD46251-F4CF-4F1C-A6D3-DDFD4FD65A47}">
      <dgm:prSet/>
      <dgm:spPr/>
    </dgm:pt>
    <dgm:pt modelId="{39412DD4-8806-4EA5-B04B-D714BDDD10B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2600"/>
            <a:t>Forces &amp; Simple Machines (gr 5)</a:t>
          </a:r>
        </a:p>
      </dgm:t>
    </dgm:pt>
    <dgm:pt modelId="{15B0635F-E0A0-46F3-AB8A-91DC331AB4C5}" type="parTrans" cxnId="{3B8FBD10-2A42-49D8-923B-E37176FA76F3}">
      <dgm:prSet/>
      <dgm:spPr/>
    </dgm:pt>
    <dgm:pt modelId="{E0D851EA-45F2-47BE-A155-410E686716AB}" type="sibTrans" cxnId="{3B8FBD10-2A42-49D8-923B-E37176FA76F3}">
      <dgm:prSet/>
      <dgm:spPr/>
    </dgm:pt>
    <dgm:pt modelId="{BF217C4D-A61F-4DDD-B852-F8C7B435C3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2600"/>
            <a:t>Skills outcomes: Initiate/Plan, </a:t>
          </a:r>
          <a:r>
            <a:rPr lang="en-US" sz="3400"/>
            <a:t>Perform/Record,        Analyze/Interpret</a:t>
          </a:r>
        </a:p>
      </dgm:t>
    </dgm:pt>
    <dgm:pt modelId="{099B4755-55C0-4497-95A9-990B23CBF932}" type="parTrans" cxnId="{F32E9370-0C49-4147-A587-57E82E1B6B8F}">
      <dgm:prSet/>
      <dgm:spPr/>
    </dgm:pt>
    <dgm:pt modelId="{8E6A8FB4-1A39-40CE-8965-7BA9FF291C3A}" type="sibTrans" cxnId="{F32E9370-0C49-4147-A587-57E82E1B6B8F}">
      <dgm:prSet/>
      <dgm:spPr/>
    </dgm:pt>
    <dgm:pt modelId="{EFDCE3B2-6697-49B5-AFA4-EAAD6F5182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2600"/>
            <a:t>Motion (gr 10)</a:t>
          </a:r>
        </a:p>
      </dgm:t>
    </dgm:pt>
    <dgm:pt modelId="{700A378C-DD14-4B46-AC98-B19E98B5B3DC}" type="parTrans" cxnId="{8832865C-7EF1-4AB8-A80E-EA10214A07DF}">
      <dgm:prSet/>
      <dgm:spPr/>
    </dgm:pt>
    <dgm:pt modelId="{732E8722-FE9A-411C-A93E-526351353BC1}" type="sibTrans" cxnId="{8832865C-7EF1-4AB8-A80E-EA10214A07DF}">
      <dgm:prSet/>
      <dgm:spPr/>
    </dgm:pt>
    <dgm:pt modelId="{DB02D2FB-62D3-4489-825D-0BA4AE5FE4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2600"/>
            <a:t>Projectiles, Circular Motion &amp; Universal Gravitation(gr 12)</a:t>
          </a:r>
        </a:p>
      </dgm:t>
    </dgm:pt>
    <dgm:pt modelId="{BE4A37F2-D2C5-43A7-A570-961E18F9EA3F}" type="parTrans" cxnId="{83E3E457-38B3-42D6-AD4F-6470175C7057}">
      <dgm:prSet/>
      <dgm:spPr/>
    </dgm:pt>
    <dgm:pt modelId="{07DCA382-CADB-432F-8E07-CE869E302950}" type="sibTrans" cxnId="{83E3E457-38B3-42D6-AD4F-6470175C7057}">
      <dgm:prSet/>
      <dgm:spPr/>
    </dgm:pt>
    <dgm:pt modelId="{D076928C-FD02-4EF0-9398-CD8ADD7668B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2600">
              <a:solidFill>
                <a:srgbClr val="010000"/>
              </a:solidFill>
              <a:latin typeface="Gill Sans MT"/>
            </a:rPr>
            <a:t>Speaking &amp;Listening</a:t>
          </a:r>
        </a:p>
      </dgm:t>
    </dgm:pt>
    <dgm:pt modelId="{A0264A42-EF17-4F06-80B8-05829658CC11}" type="parTrans" cxnId="{42D67AB7-7DA4-41A9-8B5F-C3ADCAFA8D93}">
      <dgm:prSet/>
      <dgm:spPr/>
    </dgm:pt>
    <dgm:pt modelId="{7568A40F-C643-4EC4-BDBA-73DD1EB2DBB0}" type="sibTrans" cxnId="{42D67AB7-7DA4-41A9-8B5F-C3ADCAFA8D93}">
      <dgm:prSet/>
      <dgm:spPr/>
    </dgm:pt>
    <dgm:pt modelId="{BCD0F355-D75C-460E-92D6-A110536FF1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2600">
              <a:solidFill>
                <a:srgbClr val="010000"/>
              </a:solidFill>
              <a:latin typeface="Gill Sans MT"/>
            </a:rPr>
            <a:t>Researching/Comprehension </a:t>
          </a:r>
        </a:p>
      </dgm:t>
    </dgm:pt>
    <dgm:pt modelId="{B7D423D9-244D-46A6-AE17-F7A8ABE99C03}" type="parTrans" cxnId="{25EE8688-5F62-41A9-9B7D-626B85A23C17}">
      <dgm:prSet/>
      <dgm:spPr/>
    </dgm:pt>
    <dgm:pt modelId="{0F312880-2222-408E-A420-8169CBD1B828}" type="sibTrans" cxnId="{25EE8688-5F62-41A9-9B7D-626B85A23C17}">
      <dgm:prSet/>
      <dgm:spPr/>
    </dgm:pt>
    <dgm:pt modelId="{FFCEED70-9412-4BBC-B410-83F25409729C}" type="pres">
      <dgm:prSet presAssocID="{C7C8A77B-9866-4207-BB05-351E44C4796D}" presName="root" presStyleCnt="0">
        <dgm:presLayoutVars>
          <dgm:dir/>
          <dgm:resizeHandles val="exact"/>
        </dgm:presLayoutVars>
      </dgm:prSet>
      <dgm:spPr/>
    </dgm:pt>
    <dgm:pt modelId="{E87F5D07-D8EA-47D6-81A7-241960771BFA}" type="pres">
      <dgm:prSet presAssocID="{FA43DB6D-A054-40C7-B37F-0D919BB6F06B}" presName="compNode" presStyleCnt="0"/>
      <dgm:spPr/>
    </dgm:pt>
    <dgm:pt modelId="{2037DA12-B578-48BE-B7C5-9DE0D643F648}" type="pres">
      <dgm:prSet presAssocID="{FA43DB6D-A054-40C7-B37F-0D919BB6F06B}" presName="bgRect" presStyleLbl="bgShp" presStyleIdx="0" presStyleCnt="3"/>
      <dgm:spPr/>
    </dgm:pt>
    <dgm:pt modelId="{13901357-D1A5-4697-B19D-5559D716EBF5}" type="pres">
      <dgm:prSet presAssocID="{FA43DB6D-A054-40C7-B37F-0D919BB6F06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"/>
        </a:ext>
      </dgm:extLst>
    </dgm:pt>
    <dgm:pt modelId="{DC5805CC-337D-4ED8-8216-4E9407811257}" type="pres">
      <dgm:prSet presAssocID="{FA43DB6D-A054-40C7-B37F-0D919BB6F06B}" presName="spaceRect" presStyleCnt="0"/>
      <dgm:spPr/>
    </dgm:pt>
    <dgm:pt modelId="{1FFA7A3A-3ADD-46E1-8EF7-D05C4E1B4460}" type="pres">
      <dgm:prSet presAssocID="{FA43DB6D-A054-40C7-B37F-0D919BB6F06B}" presName="parTx" presStyleLbl="revTx" presStyleIdx="0" presStyleCnt="6">
        <dgm:presLayoutVars>
          <dgm:chMax val="0"/>
          <dgm:chPref val="0"/>
        </dgm:presLayoutVars>
      </dgm:prSet>
      <dgm:spPr/>
    </dgm:pt>
    <dgm:pt modelId="{40A4F6FA-13A0-43B0-B33E-072CF6BCE278}" type="pres">
      <dgm:prSet presAssocID="{FA43DB6D-A054-40C7-B37F-0D919BB6F06B}" presName="desTx" presStyleLbl="revTx" presStyleIdx="1" presStyleCnt="6">
        <dgm:presLayoutVars/>
      </dgm:prSet>
      <dgm:spPr/>
    </dgm:pt>
    <dgm:pt modelId="{8CD4DEF3-36E4-436D-B1E9-902E809B0754}" type="pres">
      <dgm:prSet presAssocID="{004D9C1A-51DB-4BC0-9264-9AB59CC974F3}" presName="sibTrans" presStyleCnt="0"/>
      <dgm:spPr/>
    </dgm:pt>
    <dgm:pt modelId="{209DE5A9-01AB-47E5-98C9-73B8256CBC96}" type="pres">
      <dgm:prSet presAssocID="{42B074CE-A83B-4CAC-B3E7-D1E8778C4B6D}" presName="compNode" presStyleCnt="0"/>
      <dgm:spPr/>
    </dgm:pt>
    <dgm:pt modelId="{9C1058FE-CA4D-4621-BE8D-ACE3C1D809F8}" type="pres">
      <dgm:prSet presAssocID="{42B074CE-A83B-4CAC-B3E7-D1E8778C4B6D}" presName="bgRect" presStyleLbl="bgShp" presStyleIdx="1" presStyleCnt="3"/>
      <dgm:spPr/>
    </dgm:pt>
    <dgm:pt modelId="{302AED71-2B7C-4763-BD33-05D4AFE2D83E}" type="pres">
      <dgm:prSet presAssocID="{42B074CE-A83B-4CAC-B3E7-D1E8778C4B6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5"/>
        </a:ext>
      </dgm:extLst>
    </dgm:pt>
    <dgm:pt modelId="{1FD59B21-EC2A-4B59-8697-24933CC1BBD9}" type="pres">
      <dgm:prSet presAssocID="{42B074CE-A83B-4CAC-B3E7-D1E8778C4B6D}" presName="spaceRect" presStyleCnt="0"/>
      <dgm:spPr/>
    </dgm:pt>
    <dgm:pt modelId="{9B159C9A-4F1A-4D57-83F2-BEBFCA2DFFD2}" type="pres">
      <dgm:prSet presAssocID="{42B074CE-A83B-4CAC-B3E7-D1E8778C4B6D}" presName="parTx" presStyleLbl="revTx" presStyleIdx="2" presStyleCnt="6">
        <dgm:presLayoutVars>
          <dgm:chMax val="0"/>
          <dgm:chPref val="0"/>
        </dgm:presLayoutVars>
      </dgm:prSet>
      <dgm:spPr/>
    </dgm:pt>
    <dgm:pt modelId="{CEA76734-9F3D-44DD-BB75-EB8E0EF027D6}" type="pres">
      <dgm:prSet presAssocID="{42B074CE-A83B-4CAC-B3E7-D1E8778C4B6D}" presName="desTx" presStyleLbl="revTx" presStyleIdx="3" presStyleCnt="6">
        <dgm:presLayoutVars/>
      </dgm:prSet>
      <dgm:spPr/>
    </dgm:pt>
    <dgm:pt modelId="{BC498062-540F-4BE9-AC41-24F42FB29B36}" type="pres">
      <dgm:prSet presAssocID="{477105CD-B51A-4F20-849E-8A36F48F2C89}" presName="sibTrans" presStyleCnt="0"/>
      <dgm:spPr/>
    </dgm:pt>
    <dgm:pt modelId="{C9C2370B-C523-4A1F-801F-9C0805F35564}" type="pres">
      <dgm:prSet presAssocID="{D365CCA7-CDC3-4E32-B550-A05A040608C7}" presName="compNode" presStyleCnt="0"/>
      <dgm:spPr/>
    </dgm:pt>
    <dgm:pt modelId="{A50C15EA-3FCA-4FD2-A15A-9185C22ED9B5}" type="pres">
      <dgm:prSet presAssocID="{D365CCA7-CDC3-4E32-B550-A05A040608C7}" presName="bgRect" presStyleLbl="bgShp" presStyleIdx="2" presStyleCnt="3"/>
      <dgm:spPr/>
    </dgm:pt>
    <dgm:pt modelId="{9A9C38D1-6782-4A87-9190-CFDAB15EEDF9}" type="pres">
      <dgm:prSet presAssocID="{D365CCA7-CDC3-4E32-B550-A05A040608C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amondSuit"/>
        </a:ext>
      </dgm:extLst>
    </dgm:pt>
    <dgm:pt modelId="{B4DD3685-F161-451E-8FAB-72CB57580AA6}" type="pres">
      <dgm:prSet presAssocID="{D365CCA7-CDC3-4E32-B550-A05A040608C7}" presName="spaceRect" presStyleCnt="0"/>
      <dgm:spPr/>
    </dgm:pt>
    <dgm:pt modelId="{EFBDDE68-A0F1-43FA-8327-A45EB5835F27}" type="pres">
      <dgm:prSet presAssocID="{D365CCA7-CDC3-4E32-B550-A05A040608C7}" presName="parTx" presStyleLbl="revTx" presStyleIdx="4" presStyleCnt="6">
        <dgm:presLayoutVars>
          <dgm:chMax val="0"/>
          <dgm:chPref val="0"/>
        </dgm:presLayoutVars>
      </dgm:prSet>
      <dgm:spPr/>
    </dgm:pt>
    <dgm:pt modelId="{2F5F4496-722D-487B-B2A0-CA394B2ACAC2}" type="pres">
      <dgm:prSet presAssocID="{D365CCA7-CDC3-4E32-B550-A05A040608C7}" presName="desTx" presStyleLbl="revTx" presStyleIdx="5" presStyleCnt="6">
        <dgm:presLayoutVars/>
      </dgm:prSet>
      <dgm:spPr/>
    </dgm:pt>
  </dgm:ptLst>
  <dgm:cxnLst>
    <dgm:cxn modelId="{6971730E-87CF-44EF-92C7-831966B8CA1E}" type="presOf" srcId="{39412DD4-8806-4EA5-B04B-D714BDDD10BA}" destId="{2F5F4496-722D-487B-B2A0-CA394B2ACAC2}" srcOrd="0" destOrd="0" presId="urn:microsoft.com/office/officeart/2018/2/layout/IconVerticalSolidList"/>
    <dgm:cxn modelId="{3B8FBD10-2A42-49D8-923B-E37176FA76F3}" srcId="{D365CCA7-CDC3-4E32-B550-A05A040608C7}" destId="{39412DD4-8806-4EA5-B04B-D714BDDD10BA}" srcOrd="0" destOrd="0" parTransId="{15B0635F-E0A0-46F3-AB8A-91DC331AB4C5}" sibTransId="{E0D851EA-45F2-47BE-A155-410E686716AB}"/>
    <dgm:cxn modelId="{08DFC118-E568-4D80-8E0A-10BEEBB9302A}" type="presOf" srcId="{C7C8A77B-9866-4207-BB05-351E44C4796D}" destId="{FFCEED70-9412-4BBC-B410-83F25409729C}" srcOrd="0" destOrd="0" presId="urn:microsoft.com/office/officeart/2018/2/layout/IconVerticalSolidList"/>
    <dgm:cxn modelId="{3DA6CE26-B965-4363-9BD6-B857DACCDAB1}" type="presOf" srcId="{BF217C4D-A61F-4DDD-B852-F8C7B435C3A6}" destId="{2F5F4496-722D-487B-B2A0-CA394B2ACAC2}" srcOrd="0" destOrd="3" presId="urn:microsoft.com/office/officeart/2018/2/layout/IconVerticalSolidList"/>
    <dgm:cxn modelId="{A946E434-5951-4D1E-9459-D324EEE4B8E4}" type="presOf" srcId="{D365CCA7-CDC3-4E32-B550-A05A040608C7}" destId="{EFBDDE68-A0F1-43FA-8327-A45EB5835F27}" srcOrd="0" destOrd="0" presId="urn:microsoft.com/office/officeart/2018/2/layout/IconVerticalSolidList"/>
    <dgm:cxn modelId="{8832865C-7EF1-4AB8-A80E-EA10214A07DF}" srcId="{D365CCA7-CDC3-4E32-B550-A05A040608C7}" destId="{EFDCE3B2-6697-49B5-AFA4-EAAD6F51820F}" srcOrd="1" destOrd="0" parTransId="{700A378C-DD14-4B46-AC98-B19E98B5B3DC}" sibTransId="{732E8722-FE9A-411C-A93E-526351353BC1}"/>
    <dgm:cxn modelId="{A632E442-692C-42A6-A98D-B709472F582F}" type="presOf" srcId="{BCD0F355-D75C-460E-92D6-A110536FF124}" destId="{40A4F6FA-13A0-43B0-B33E-072CF6BCE278}" srcOrd="0" destOrd="5" presId="urn:microsoft.com/office/officeart/2018/2/layout/IconVerticalSolidList"/>
    <dgm:cxn modelId="{F32E9370-0C49-4147-A587-57E82E1B6B8F}" srcId="{D365CCA7-CDC3-4E32-B550-A05A040608C7}" destId="{BF217C4D-A61F-4DDD-B852-F8C7B435C3A6}" srcOrd="3" destOrd="0" parTransId="{099B4755-55C0-4497-95A9-990B23CBF932}" sibTransId="{8E6A8FB4-1A39-40CE-8965-7BA9FF291C3A}"/>
    <dgm:cxn modelId="{24B6EB70-6886-4951-AF83-B76121A31431}" srcId="{FA43DB6D-A054-40C7-B37F-0D919BB6F06B}" destId="{1EEF78AD-012B-41F7-B814-1F5207E7865A}" srcOrd="3" destOrd="0" parTransId="{F2BA975C-73D0-46D4-A897-4D016B9BDBF1}" sibTransId="{68C7DFAB-ECF9-4C72-A020-5487EBE4659D}"/>
    <dgm:cxn modelId="{0159EC70-62AF-465B-98B3-63F8F4FAE9AE}" srcId="{C7C8A77B-9866-4207-BB05-351E44C4796D}" destId="{FA43DB6D-A054-40C7-B37F-0D919BB6F06B}" srcOrd="0" destOrd="0" parTransId="{92798867-4F5D-413E-B8A2-DE8E06CDB6BD}" sibTransId="{004D9C1A-51DB-4BC0-9264-9AB59CC974F3}"/>
    <dgm:cxn modelId="{EAD46251-F4CF-4F1C-A6D3-DDFD4FD65A47}" srcId="{42B074CE-A83B-4CAC-B3E7-D1E8778C4B6D}" destId="{7F697BAF-C91F-466F-9066-02611F5D6E7B}" srcOrd="5" destOrd="0" parTransId="{F66D90DF-6CA8-4154-BDC0-A13A2CAB4C77}" sibTransId="{81519FBE-E2E3-47A1-8859-EDCEDE363BA1}"/>
    <dgm:cxn modelId="{7D169251-0810-4078-A9EF-48DE691716C0}" srcId="{FA43DB6D-A054-40C7-B37F-0D919BB6F06B}" destId="{75187EB1-B58E-4572-BC67-34BF0FE0B603}" srcOrd="1" destOrd="0" parTransId="{DC738A27-DBED-4987-B1C1-F491C3B33341}" sibTransId="{B9004A7D-6AE8-48DF-BA78-8569EF07C2B4}"/>
    <dgm:cxn modelId="{E1F1EB72-4ED7-4185-AE5C-0B142C2F5CFC}" srcId="{FA43DB6D-A054-40C7-B37F-0D919BB6F06B}" destId="{10DC3784-5EB7-4861-A6A2-2671F5C8E521}" srcOrd="2" destOrd="0" parTransId="{39BE278A-8703-4975-96BF-5B5716DECE82}" sibTransId="{85F94A36-E3BA-41BE-AF1C-A80107D7D6D1}"/>
    <dgm:cxn modelId="{56FB0973-D182-4785-9437-DF3D4F33BA85}" srcId="{42B074CE-A83B-4CAC-B3E7-D1E8778C4B6D}" destId="{95772339-C063-4A21-89BB-FC9C705B6A8A}" srcOrd="4" destOrd="0" parTransId="{292EF200-6F79-4307-96ED-512D706A230C}" sibTransId="{A1C4E16B-3B3E-4E68-8652-953E046DB16C}"/>
    <dgm:cxn modelId="{3BCC8976-0BEA-43B6-BF6D-7FC319545721}" type="presOf" srcId="{10DC3784-5EB7-4861-A6A2-2671F5C8E521}" destId="{40A4F6FA-13A0-43B0-B33E-072CF6BCE278}" srcOrd="0" destOrd="2" presId="urn:microsoft.com/office/officeart/2018/2/layout/IconVerticalSolidList"/>
    <dgm:cxn modelId="{AB3AD156-7DC3-4A9C-9C94-B13FB71F944A}" type="presOf" srcId="{1EEF78AD-012B-41F7-B814-1F5207E7865A}" destId="{40A4F6FA-13A0-43B0-B33E-072CF6BCE278}" srcOrd="0" destOrd="3" presId="urn:microsoft.com/office/officeart/2018/2/layout/IconVerticalSolidList"/>
    <dgm:cxn modelId="{A0FFD356-AA00-4BE1-959D-DA8F37552A8D}" type="presOf" srcId="{EFDCE3B2-6697-49B5-AFA4-EAAD6F51820F}" destId="{2F5F4496-722D-487B-B2A0-CA394B2ACAC2}" srcOrd="0" destOrd="1" presId="urn:microsoft.com/office/officeart/2018/2/layout/IconVerticalSolidList"/>
    <dgm:cxn modelId="{83E3E457-38B3-42D6-AD4F-6470175C7057}" srcId="{D365CCA7-CDC3-4E32-B550-A05A040608C7}" destId="{DB02D2FB-62D3-4489-825D-0BA4AE5FE4AB}" srcOrd="2" destOrd="0" parTransId="{BE4A37F2-D2C5-43A7-A570-961E18F9EA3F}" sibTransId="{07DCA382-CADB-432F-8E07-CE869E302950}"/>
    <dgm:cxn modelId="{1870037C-0413-47DD-9B7F-234ECED37AB0}" type="presOf" srcId="{9563A883-A67D-45DF-A3E2-6BED6F5AE32B}" destId="{CEA76734-9F3D-44DD-BB75-EB8E0EF027D6}" srcOrd="0" destOrd="3" presId="urn:microsoft.com/office/officeart/2018/2/layout/IconVerticalSolidList"/>
    <dgm:cxn modelId="{57EC6E88-9E6E-4F09-A945-651DB32CF6F0}" type="presOf" srcId="{BBA30D73-9362-4B1F-96DD-9F1CCF43CCAF}" destId="{CEA76734-9F3D-44DD-BB75-EB8E0EF027D6}" srcOrd="0" destOrd="1" presId="urn:microsoft.com/office/officeart/2018/2/layout/IconVerticalSolidList"/>
    <dgm:cxn modelId="{25EE8688-5F62-41A9-9B7D-626B85A23C17}" srcId="{FA43DB6D-A054-40C7-B37F-0D919BB6F06B}" destId="{BCD0F355-D75C-460E-92D6-A110536FF124}" srcOrd="5" destOrd="0" parTransId="{B7D423D9-244D-46A6-AE17-F7A8ABE99C03}" sibTransId="{0F312880-2222-408E-A420-8169CBD1B828}"/>
    <dgm:cxn modelId="{8BCE0294-84B7-47DF-8A6C-EFF3DFF1B44B}" srcId="{C7C8A77B-9866-4207-BB05-351E44C4796D}" destId="{D365CCA7-CDC3-4E32-B550-A05A040608C7}" srcOrd="2" destOrd="0" parTransId="{2750A69D-A8A7-4EE4-BB00-A51473AB8A65}" sibTransId="{0679EBA7-3F3B-40FB-8A21-848B694C6ABE}"/>
    <dgm:cxn modelId="{9088D895-2686-4E89-9E0E-B05596C8EBE6}" type="presOf" srcId="{DB02D2FB-62D3-4489-825D-0BA4AE5FE4AB}" destId="{2F5F4496-722D-487B-B2A0-CA394B2ACAC2}" srcOrd="0" destOrd="2" presId="urn:microsoft.com/office/officeart/2018/2/layout/IconVerticalSolidList"/>
    <dgm:cxn modelId="{905BBFAD-8B01-4121-A9DD-B3E5AA76A74C}" type="presOf" srcId="{75187EB1-B58E-4572-BC67-34BF0FE0B603}" destId="{40A4F6FA-13A0-43B0-B33E-072CF6BCE278}" srcOrd="0" destOrd="1" presId="urn:microsoft.com/office/officeart/2018/2/layout/IconVerticalSolidList"/>
    <dgm:cxn modelId="{BE3E1FAE-5DAB-415F-A260-6BC1315A67F2}" type="presOf" srcId="{7F697BAF-C91F-466F-9066-02611F5D6E7B}" destId="{CEA76734-9F3D-44DD-BB75-EB8E0EF027D6}" srcOrd="0" destOrd="5" presId="urn:microsoft.com/office/officeart/2018/2/layout/IconVerticalSolidList"/>
    <dgm:cxn modelId="{F2AD6CAF-A954-4302-B12E-705539DF2394}" type="presOf" srcId="{D076928C-FD02-4EF0-9398-CD8ADD7668BA}" destId="{40A4F6FA-13A0-43B0-B33E-072CF6BCE278}" srcOrd="0" destOrd="4" presId="urn:microsoft.com/office/officeart/2018/2/layout/IconVerticalSolidList"/>
    <dgm:cxn modelId="{42D67AB7-7DA4-41A9-8B5F-C3ADCAFA8D93}" srcId="{FA43DB6D-A054-40C7-B37F-0D919BB6F06B}" destId="{D076928C-FD02-4EF0-9398-CD8ADD7668BA}" srcOrd="4" destOrd="0" parTransId="{A0264A42-EF17-4F06-80B8-05829658CC11}" sibTransId="{7568A40F-C643-4EC4-BDBA-73DD1EB2DBB0}"/>
    <dgm:cxn modelId="{E404DFBC-06CD-4C58-98C9-4F186CFCD49A}" srcId="{42B074CE-A83B-4CAC-B3E7-D1E8778C4B6D}" destId="{BBA30D73-9362-4B1F-96DD-9F1CCF43CCAF}" srcOrd="1" destOrd="0" parTransId="{BAAE3A3D-E618-4972-9E38-5655AD1F93AD}" sibTransId="{28974357-858D-4151-8374-4C24586C1BF6}"/>
    <dgm:cxn modelId="{F23F5EBE-110A-4455-8CD6-6DABC6B97C5A}" type="presOf" srcId="{95772339-C063-4A21-89BB-FC9C705B6A8A}" destId="{CEA76734-9F3D-44DD-BB75-EB8E0EF027D6}" srcOrd="0" destOrd="4" presId="urn:microsoft.com/office/officeart/2018/2/layout/IconVerticalSolidList"/>
    <dgm:cxn modelId="{F2446ABE-E2A7-4D81-9B50-074BC0AD705D}" type="presOf" srcId="{B0A90E53-024E-4111-A46C-47491132FBBE}" destId="{CEA76734-9F3D-44DD-BB75-EB8E0EF027D6}" srcOrd="0" destOrd="0" presId="urn:microsoft.com/office/officeart/2018/2/layout/IconVerticalSolidList"/>
    <dgm:cxn modelId="{45FD72C0-2C15-4046-B849-8242E263FD43}" srcId="{42B074CE-A83B-4CAC-B3E7-D1E8778C4B6D}" destId="{9563A883-A67D-45DF-A3E2-6BED6F5AE32B}" srcOrd="3" destOrd="0" parTransId="{92B18139-DB35-42CC-AFC6-203DFEA7911E}" sibTransId="{DAAC0DA7-0D74-45FB-B88C-51CEE327526B}"/>
    <dgm:cxn modelId="{280F4CD8-7E59-4170-9C20-79DCECCCE478}" srcId="{C7C8A77B-9866-4207-BB05-351E44C4796D}" destId="{42B074CE-A83B-4CAC-B3E7-D1E8778C4B6D}" srcOrd="1" destOrd="0" parTransId="{DBFC984B-4B38-4FCE-910B-75D7FA1C19BC}" sibTransId="{477105CD-B51A-4F20-849E-8A36F48F2C89}"/>
    <dgm:cxn modelId="{7756D5DC-7E36-4703-A44D-E6E27FBC3916}" type="presOf" srcId="{FA43DB6D-A054-40C7-B37F-0D919BB6F06B}" destId="{1FFA7A3A-3ADD-46E1-8EF7-D05C4E1B4460}" srcOrd="0" destOrd="0" presId="urn:microsoft.com/office/officeart/2018/2/layout/IconVerticalSolidList"/>
    <dgm:cxn modelId="{8B8E31E0-19C6-430B-B265-CDA3A4860F77}" type="presOf" srcId="{42B074CE-A83B-4CAC-B3E7-D1E8778C4B6D}" destId="{9B159C9A-4F1A-4D57-83F2-BEBFCA2DFFD2}" srcOrd="0" destOrd="0" presId="urn:microsoft.com/office/officeart/2018/2/layout/IconVerticalSolidList"/>
    <dgm:cxn modelId="{D69779E4-2F09-4117-89D3-FD805FD4E61E}" srcId="{42B074CE-A83B-4CAC-B3E7-D1E8778C4B6D}" destId="{1B763376-D33F-4418-AA12-F72480946AC3}" srcOrd="2" destOrd="0" parTransId="{CBFA527D-39FC-4015-9F5D-EF40D6ECF6A5}" sibTransId="{E9FE3312-D2EC-454B-B49F-76E0E4C53904}"/>
    <dgm:cxn modelId="{437FBDE5-230D-408C-9FC6-968360138298}" srcId="{FA43DB6D-A054-40C7-B37F-0D919BB6F06B}" destId="{CD118595-C88B-4B97-B935-4CF6C3C69BB4}" srcOrd="0" destOrd="0" parTransId="{8B5A3896-7E85-4B32-BE50-E5E4C3154057}" sibTransId="{CF6D769C-C966-47BF-8D85-C78983369B32}"/>
    <dgm:cxn modelId="{57F067E9-7FCA-4A6F-AD68-2CA4055DCDF1}" srcId="{42B074CE-A83B-4CAC-B3E7-D1E8778C4B6D}" destId="{B0A90E53-024E-4111-A46C-47491132FBBE}" srcOrd="0" destOrd="0" parTransId="{635BC758-C810-4745-B2EA-288C0204CF69}" sibTransId="{D695C25E-CBC2-475C-BB9C-95E9CBF7C3F4}"/>
    <dgm:cxn modelId="{FD6BAFF2-F9C1-4126-8569-B72B883B14E4}" type="presOf" srcId="{CD118595-C88B-4B97-B935-4CF6C3C69BB4}" destId="{40A4F6FA-13A0-43B0-B33E-072CF6BCE278}" srcOrd="0" destOrd="0" presId="urn:microsoft.com/office/officeart/2018/2/layout/IconVerticalSolidList"/>
    <dgm:cxn modelId="{A06F3BF5-5AFB-4D79-AA7B-00ECB386E408}" type="presOf" srcId="{1B763376-D33F-4418-AA12-F72480946AC3}" destId="{CEA76734-9F3D-44DD-BB75-EB8E0EF027D6}" srcOrd="0" destOrd="2" presId="urn:microsoft.com/office/officeart/2018/2/layout/IconVerticalSolidList"/>
    <dgm:cxn modelId="{1B05C13F-F376-4FD8-B694-7BB4EACCE781}" type="presParOf" srcId="{FFCEED70-9412-4BBC-B410-83F25409729C}" destId="{E87F5D07-D8EA-47D6-81A7-241960771BFA}" srcOrd="0" destOrd="0" presId="urn:microsoft.com/office/officeart/2018/2/layout/IconVerticalSolidList"/>
    <dgm:cxn modelId="{1B3DADE6-4922-4CEF-8698-FB6240717BC4}" type="presParOf" srcId="{E87F5D07-D8EA-47D6-81A7-241960771BFA}" destId="{2037DA12-B578-48BE-B7C5-9DE0D643F648}" srcOrd="0" destOrd="0" presId="urn:microsoft.com/office/officeart/2018/2/layout/IconVerticalSolidList"/>
    <dgm:cxn modelId="{6B26C91F-EEA7-438E-91A7-0B8F8961786A}" type="presParOf" srcId="{E87F5D07-D8EA-47D6-81A7-241960771BFA}" destId="{13901357-D1A5-4697-B19D-5559D716EBF5}" srcOrd="1" destOrd="0" presId="urn:microsoft.com/office/officeart/2018/2/layout/IconVerticalSolidList"/>
    <dgm:cxn modelId="{8EC07A0C-9E3A-40B8-852B-497D8666572D}" type="presParOf" srcId="{E87F5D07-D8EA-47D6-81A7-241960771BFA}" destId="{DC5805CC-337D-4ED8-8216-4E9407811257}" srcOrd="2" destOrd="0" presId="urn:microsoft.com/office/officeart/2018/2/layout/IconVerticalSolidList"/>
    <dgm:cxn modelId="{8A7B2F33-BD9C-4B37-8668-49AD75BF2F9B}" type="presParOf" srcId="{E87F5D07-D8EA-47D6-81A7-241960771BFA}" destId="{1FFA7A3A-3ADD-46E1-8EF7-D05C4E1B4460}" srcOrd="3" destOrd="0" presId="urn:microsoft.com/office/officeart/2018/2/layout/IconVerticalSolidList"/>
    <dgm:cxn modelId="{0B502E45-41E6-4CEE-9A30-B7B0A4183C44}" type="presParOf" srcId="{E87F5D07-D8EA-47D6-81A7-241960771BFA}" destId="{40A4F6FA-13A0-43B0-B33E-072CF6BCE278}" srcOrd="4" destOrd="0" presId="urn:microsoft.com/office/officeart/2018/2/layout/IconVerticalSolidList"/>
    <dgm:cxn modelId="{7C68CA9B-1E02-45C9-A28C-395692A6EB6D}" type="presParOf" srcId="{FFCEED70-9412-4BBC-B410-83F25409729C}" destId="{8CD4DEF3-36E4-436D-B1E9-902E809B0754}" srcOrd="1" destOrd="0" presId="urn:microsoft.com/office/officeart/2018/2/layout/IconVerticalSolidList"/>
    <dgm:cxn modelId="{67DEEE7F-8BB0-4491-9098-EDBA6AD1FBDE}" type="presParOf" srcId="{FFCEED70-9412-4BBC-B410-83F25409729C}" destId="{209DE5A9-01AB-47E5-98C9-73B8256CBC96}" srcOrd="2" destOrd="0" presId="urn:microsoft.com/office/officeart/2018/2/layout/IconVerticalSolidList"/>
    <dgm:cxn modelId="{CDFAB2BB-B88B-4B12-B461-6257BCE4D8A6}" type="presParOf" srcId="{209DE5A9-01AB-47E5-98C9-73B8256CBC96}" destId="{9C1058FE-CA4D-4621-BE8D-ACE3C1D809F8}" srcOrd="0" destOrd="0" presId="urn:microsoft.com/office/officeart/2018/2/layout/IconVerticalSolidList"/>
    <dgm:cxn modelId="{68C368DA-8C9F-4758-AD81-840EB65A1BD7}" type="presParOf" srcId="{209DE5A9-01AB-47E5-98C9-73B8256CBC96}" destId="{302AED71-2B7C-4763-BD33-05D4AFE2D83E}" srcOrd="1" destOrd="0" presId="urn:microsoft.com/office/officeart/2018/2/layout/IconVerticalSolidList"/>
    <dgm:cxn modelId="{829469A7-8873-4C14-81B8-5324B05CF871}" type="presParOf" srcId="{209DE5A9-01AB-47E5-98C9-73B8256CBC96}" destId="{1FD59B21-EC2A-4B59-8697-24933CC1BBD9}" srcOrd="2" destOrd="0" presId="urn:microsoft.com/office/officeart/2018/2/layout/IconVerticalSolidList"/>
    <dgm:cxn modelId="{93530FBA-AB37-4386-BC8A-905452A25F47}" type="presParOf" srcId="{209DE5A9-01AB-47E5-98C9-73B8256CBC96}" destId="{9B159C9A-4F1A-4D57-83F2-BEBFCA2DFFD2}" srcOrd="3" destOrd="0" presId="urn:microsoft.com/office/officeart/2018/2/layout/IconVerticalSolidList"/>
    <dgm:cxn modelId="{7292275C-755E-4D71-B9FD-F0ADD233E688}" type="presParOf" srcId="{209DE5A9-01AB-47E5-98C9-73B8256CBC96}" destId="{CEA76734-9F3D-44DD-BB75-EB8E0EF027D6}" srcOrd="4" destOrd="0" presId="urn:microsoft.com/office/officeart/2018/2/layout/IconVerticalSolidList"/>
    <dgm:cxn modelId="{316EC3CB-924C-4227-B7CB-3CF1679261C5}" type="presParOf" srcId="{FFCEED70-9412-4BBC-B410-83F25409729C}" destId="{BC498062-540F-4BE9-AC41-24F42FB29B36}" srcOrd="3" destOrd="0" presId="urn:microsoft.com/office/officeart/2018/2/layout/IconVerticalSolidList"/>
    <dgm:cxn modelId="{60068F26-9AC1-4277-B966-9E2242375D25}" type="presParOf" srcId="{FFCEED70-9412-4BBC-B410-83F25409729C}" destId="{C9C2370B-C523-4A1F-801F-9C0805F35564}" srcOrd="4" destOrd="0" presId="urn:microsoft.com/office/officeart/2018/2/layout/IconVerticalSolidList"/>
    <dgm:cxn modelId="{B9C3EB5E-3060-43C5-AEE0-CED2F37B2D45}" type="presParOf" srcId="{C9C2370B-C523-4A1F-801F-9C0805F35564}" destId="{A50C15EA-3FCA-4FD2-A15A-9185C22ED9B5}" srcOrd="0" destOrd="0" presId="urn:microsoft.com/office/officeart/2018/2/layout/IconVerticalSolidList"/>
    <dgm:cxn modelId="{AA749FF2-7BD8-485A-B455-71F310C142F5}" type="presParOf" srcId="{C9C2370B-C523-4A1F-801F-9C0805F35564}" destId="{9A9C38D1-6782-4A87-9190-CFDAB15EEDF9}" srcOrd="1" destOrd="0" presId="urn:microsoft.com/office/officeart/2018/2/layout/IconVerticalSolidList"/>
    <dgm:cxn modelId="{ECDBD2D5-4D06-400E-AB13-3A24088E1BE6}" type="presParOf" srcId="{C9C2370B-C523-4A1F-801F-9C0805F35564}" destId="{B4DD3685-F161-451E-8FAB-72CB57580AA6}" srcOrd="2" destOrd="0" presId="urn:microsoft.com/office/officeart/2018/2/layout/IconVerticalSolidList"/>
    <dgm:cxn modelId="{214802EE-7F3D-4DC6-B141-E3B47C5F0D97}" type="presParOf" srcId="{C9C2370B-C523-4A1F-801F-9C0805F35564}" destId="{EFBDDE68-A0F1-43FA-8327-A45EB5835F27}" srcOrd="3" destOrd="0" presId="urn:microsoft.com/office/officeart/2018/2/layout/IconVerticalSolidList"/>
    <dgm:cxn modelId="{D8EDDF2B-6B9C-49B7-97D1-C30410AC147C}" type="presParOf" srcId="{C9C2370B-C523-4A1F-801F-9C0805F35564}" destId="{2F5F4496-722D-487B-B2A0-CA394B2ACAC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2BC0F-3BDF-4E52-9652-324B161313B3}">
      <dsp:nvSpPr>
        <dsp:cNvPr id="0" name=""/>
        <dsp:cNvSpPr/>
      </dsp:nvSpPr>
      <dsp:spPr>
        <a:xfrm>
          <a:off x="686474" y="242140"/>
          <a:ext cx="1990125" cy="19901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C10F4-8B3E-45A0-AA54-636BE011BA1F}">
      <dsp:nvSpPr>
        <dsp:cNvPr id="0" name=""/>
        <dsp:cNvSpPr/>
      </dsp:nvSpPr>
      <dsp:spPr>
        <a:xfrm>
          <a:off x="1110599" y="666265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EF29C7-F77C-4341-A3F6-E361EEFEC4A7}">
      <dsp:nvSpPr>
        <dsp:cNvPr id="0" name=""/>
        <dsp:cNvSpPr/>
      </dsp:nvSpPr>
      <dsp:spPr>
        <a:xfrm>
          <a:off x="50287" y="2852140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/>
            <a:t>A Place to create</a:t>
          </a:r>
        </a:p>
      </dsp:txBody>
      <dsp:txXfrm>
        <a:off x="50287" y="2852140"/>
        <a:ext cx="3262500" cy="720000"/>
      </dsp:txXfrm>
    </dsp:sp>
    <dsp:sp modelId="{565ACC7A-A41F-4051-8D07-51611FDEC8DF}">
      <dsp:nvSpPr>
        <dsp:cNvPr id="0" name=""/>
        <dsp:cNvSpPr/>
      </dsp:nvSpPr>
      <dsp:spPr>
        <a:xfrm>
          <a:off x="4519912" y="242140"/>
          <a:ext cx="1990125" cy="19901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B258C-7A00-45D9-80FD-57755D2D9E7E}">
      <dsp:nvSpPr>
        <dsp:cNvPr id="0" name=""/>
        <dsp:cNvSpPr/>
      </dsp:nvSpPr>
      <dsp:spPr>
        <a:xfrm>
          <a:off x="4944037" y="666265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85DEF-4BF2-4C2B-B8A1-A2BED5D43BB6}">
      <dsp:nvSpPr>
        <dsp:cNvPr id="0" name=""/>
        <dsp:cNvSpPr/>
      </dsp:nvSpPr>
      <dsp:spPr>
        <a:xfrm>
          <a:off x="3883725" y="2852140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/>
            <a:t>Learn how to Produce </a:t>
          </a:r>
        </a:p>
      </dsp:txBody>
      <dsp:txXfrm>
        <a:off x="3883725" y="2852140"/>
        <a:ext cx="3262500" cy="720000"/>
      </dsp:txXfrm>
    </dsp:sp>
    <dsp:sp modelId="{B1602C1D-2E4E-4F74-B0CF-CCC00D08D3D6}">
      <dsp:nvSpPr>
        <dsp:cNvPr id="0" name=""/>
        <dsp:cNvSpPr/>
      </dsp:nvSpPr>
      <dsp:spPr>
        <a:xfrm>
          <a:off x="8353350" y="242140"/>
          <a:ext cx="1990125" cy="19901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471B3-33CF-46A4-8132-B3E00EF0DF55}">
      <dsp:nvSpPr>
        <dsp:cNvPr id="0" name=""/>
        <dsp:cNvSpPr/>
      </dsp:nvSpPr>
      <dsp:spPr>
        <a:xfrm>
          <a:off x="8777475" y="666265"/>
          <a:ext cx="1141875" cy="1141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DA722C-626A-48CF-A10D-73ACE6037AAE}">
      <dsp:nvSpPr>
        <dsp:cNvPr id="0" name=""/>
        <dsp:cNvSpPr/>
      </dsp:nvSpPr>
      <dsp:spPr>
        <a:xfrm>
          <a:off x="7717162" y="2852140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/>
            <a:t>Place to inspire </a:t>
          </a:r>
        </a:p>
      </dsp:txBody>
      <dsp:txXfrm>
        <a:off x="7717162" y="2852140"/>
        <a:ext cx="32625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636047-3F31-4DAB-BF48-8FD3912F5984}">
      <dsp:nvSpPr>
        <dsp:cNvPr id="0" name=""/>
        <dsp:cNvSpPr/>
      </dsp:nvSpPr>
      <dsp:spPr>
        <a:xfrm>
          <a:off x="0" y="152985"/>
          <a:ext cx="7012370" cy="104247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700" kern="1200"/>
            <a:t>A place for items to be listed when someone takes the last one. (whiteboard) </a:t>
          </a:r>
          <a:endParaRPr lang="en-US" sz="2700" kern="1200"/>
        </a:p>
      </dsp:txBody>
      <dsp:txXfrm>
        <a:off x="50889" y="203874"/>
        <a:ext cx="6910592" cy="940692"/>
      </dsp:txXfrm>
    </dsp:sp>
    <dsp:sp modelId="{8D939EBD-952B-43D2-A39C-5D200ECE5E14}">
      <dsp:nvSpPr>
        <dsp:cNvPr id="0" name=""/>
        <dsp:cNvSpPr/>
      </dsp:nvSpPr>
      <dsp:spPr>
        <a:xfrm>
          <a:off x="0" y="1273215"/>
          <a:ext cx="7012370" cy="1042470"/>
        </a:xfrm>
        <a:prstGeom prst="roundRect">
          <a:avLst/>
        </a:prstGeom>
        <a:gradFill rotWithShape="0">
          <a:gsLst>
            <a:gs pos="0">
              <a:schemeClr val="accent2">
                <a:hueOff val="-497429"/>
                <a:satOff val="-3488"/>
                <a:lumOff val="719"/>
                <a:alphaOff val="0"/>
                <a:tint val="98000"/>
                <a:lumMod val="110000"/>
              </a:schemeClr>
            </a:gs>
            <a:gs pos="84000">
              <a:schemeClr val="accent2">
                <a:hueOff val="-497429"/>
                <a:satOff val="-3488"/>
                <a:lumOff val="719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700" kern="1200"/>
            <a:t>Having a sink in the room is very useful.</a:t>
          </a:r>
          <a:endParaRPr lang="en-US" sz="2700" kern="1200"/>
        </a:p>
      </dsp:txBody>
      <dsp:txXfrm>
        <a:off x="50889" y="1324104"/>
        <a:ext cx="6910592" cy="940692"/>
      </dsp:txXfrm>
    </dsp:sp>
    <dsp:sp modelId="{0863E561-EAF5-4EEC-8E65-83BE360F9F53}">
      <dsp:nvSpPr>
        <dsp:cNvPr id="0" name=""/>
        <dsp:cNvSpPr/>
      </dsp:nvSpPr>
      <dsp:spPr>
        <a:xfrm>
          <a:off x="0" y="2393445"/>
          <a:ext cx="7012370" cy="1042470"/>
        </a:xfrm>
        <a:prstGeom prst="roundRect">
          <a:avLst/>
        </a:prstGeom>
        <a:gradFill rotWithShape="0">
          <a:gsLst>
            <a:gs pos="0">
              <a:schemeClr val="accent2">
                <a:hueOff val="-994858"/>
                <a:satOff val="-6977"/>
                <a:lumOff val="1437"/>
                <a:alphaOff val="0"/>
                <a:tint val="98000"/>
                <a:lumMod val="110000"/>
              </a:schemeClr>
            </a:gs>
            <a:gs pos="84000">
              <a:schemeClr val="accent2">
                <a:hueOff val="-994858"/>
                <a:satOff val="-6977"/>
                <a:lumOff val="1437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700" kern="1200"/>
            <a:t>Charging Station for ipads, laptops.</a:t>
          </a:r>
          <a:endParaRPr lang="en-US" sz="2700" kern="1200"/>
        </a:p>
      </dsp:txBody>
      <dsp:txXfrm>
        <a:off x="50889" y="2444334"/>
        <a:ext cx="6910592" cy="940692"/>
      </dsp:txXfrm>
    </dsp:sp>
    <dsp:sp modelId="{344F5DD7-E78B-43F7-93F9-1E50F22276B2}">
      <dsp:nvSpPr>
        <dsp:cNvPr id="0" name=""/>
        <dsp:cNvSpPr/>
      </dsp:nvSpPr>
      <dsp:spPr>
        <a:xfrm>
          <a:off x="0" y="3513675"/>
          <a:ext cx="7012370" cy="1042470"/>
        </a:xfrm>
        <a:prstGeom prst="roundRect">
          <a:avLst/>
        </a:prstGeom>
        <a:gradFill rotWithShape="0">
          <a:gsLst>
            <a:gs pos="0">
              <a:schemeClr val="accent2">
                <a:hueOff val="-1492287"/>
                <a:satOff val="-10465"/>
                <a:lumOff val="2156"/>
                <a:alphaOff val="0"/>
                <a:tint val="98000"/>
                <a:lumMod val="110000"/>
              </a:schemeClr>
            </a:gs>
            <a:gs pos="84000">
              <a:schemeClr val="accent2">
                <a:hueOff val="-1492287"/>
                <a:satOff val="-10465"/>
                <a:lumOff val="2156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700" kern="1200"/>
            <a:t>Setting up your space as stations ( Makey, Makey, sewing, microbits, lego, cardboard, tinkercad etc)</a:t>
          </a:r>
          <a:endParaRPr lang="en-US" sz="2700" kern="1200"/>
        </a:p>
      </dsp:txBody>
      <dsp:txXfrm>
        <a:off x="50889" y="3564564"/>
        <a:ext cx="6910592" cy="9406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B30FEE-B4BE-4C29-917A-DE8F7107C1B4}">
      <dsp:nvSpPr>
        <dsp:cNvPr id="0" name=""/>
        <dsp:cNvSpPr/>
      </dsp:nvSpPr>
      <dsp:spPr>
        <a:xfrm>
          <a:off x="0" y="105150"/>
          <a:ext cx="7012370" cy="142857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/>
            <a:t>An open space to come and go </a:t>
          </a:r>
          <a:endParaRPr lang="en-US" sz="3700" kern="1200"/>
        </a:p>
      </dsp:txBody>
      <dsp:txXfrm>
        <a:off x="69737" y="174887"/>
        <a:ext cx="6872896" cy="1289096"/>
      </dsp:txXfrm>
    </dsp:sp>
    <dsp:sp modelId="{0245ADE5-D2FF-4DED-AFEF-7D21AAE8479D}">
      <dsp:nvSpPr>
        <dsp:cNvPr id="0" name=""/>
        <dsp:cNvSpPr/>
      </dsp:nvSpPr>
      <dsp:spPr>
        <a:xfrm>
          <a:off x="0" y="1640280"/>
          <a:ext cx="7012370" cy="1428570"/>
        </a:xfrm>
        <a:prstGeom prst="roundRect">
          <a:avLst/>
        </a:prstGeom>
        <a:gradFill rotWithShape="0">
          <a:gsLst>
            <a:gs pos="0">
              <a:schemeClr val="accent2">
                <a:hueOff val="-746143"/>
                <a:satOff val="-5233"/>
                <a:lumOff val="1078"/>
                <a:alphaOff val="0"/>
                <a:tint val="98000"/>
                <a:lumMod val="110000"/>
              </a:schemeClr>
            </a:gs>
            <a:gs pos="84000">
              <a:schemeClr val="accent2">
                <a:hueOff val="-746143"/>
                <a:satOff val="-5233"/>
                <a:lumOff val="107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/>
            <a:t>An unstructured format without focus</a:t>
          </a:r>
          <a:endParaRPr lang="en-US" sz="3700" kern="1200"/>
        </a:p>
      </dsp:txBody>
      <dsp:txXfrm>
        <a:off x="69737" y="1710017"/>
        <a:ext cx="6872896" cy="1289096"/>
      </dsp:txXfrm>
    </dsp:sp>
    <dsp:sp modelId="{90F41C07-4CEC-4F97-B5E6-FB64C40202D5}">
      <dsp:nvSpPr>
        <dsp:cNvPr id="0" name=""/>
        <dsp:cNvSpPr/>
      </dsp:nvSpPr>
      <dsp:spPr>
        <a:xfrm>
          <a:off x="0" y="3175410"/>
          <a:ext cx="7012370" cy="1428570"/>
        </a:xfrm>
        <a:prstGeom prst="roundRect">
          <a:avLst/>
        </a:prstGeom>
        <a:gradFill rotWithShape="0">
          <a:gsLst>
            <a:gs pos="0">
              <a:schemeClr val="accent2">
                <a:hueOff val="-1492287"/>
                <a:satOff val="-10465"/>
                <a:lumOff val="2156"/>
                <a:alphaOff val="0"/>
                <a:tint val="98000"/>
                <a:lumMod val="110000"/>
              </a:schemeClr>
            </a:gs>
            <a:gs pos="84000">
              <a:schemeClr val="accent2">
                <a:hueOff val="-1492287"/>
                <a:satOff val="-10465"/>
                <a:lumOff val="2156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/>
            <a:t>A room full of equipment that no one knows how to use</a:t>
          </a:r>
          <a:endParaRPr lang="en-US" sz="3700" kern="1200"/>
        </a:p>
      </dsp:txBody>
      <dsp:txXfrm>
        <a:off x="69737" y="3245147"/>
        <a:ext cx="6872896" cy="12890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7DA12-B578-48BE-B7C5-9DE0D643F648}">
      <dsp:nvSpPr>
        <dsp:cNvPr id="0" name=""/>
        <dsp:cNvSpPr/>
      </dsp:nvSpPr>
      <dsp:spPr>
        <a:xfrm>
          <a:off x="0" y="2873"/>
          <a:ext cx="7012370" cy="13438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901357-D1A5-4697-B19D-5559D716EBF5}">
      <dsp:nvSpPr>
        <dsp:cNvPr id="0" name=""/>
        <dsp:cNvSpPr/>
      </dsp:nvSpPr>
      <dsp:spPr>
        <a:xfrm>
          <a:off x="406506" y="305234"/>
          <a:ext cx="739103" cy="7391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FA7A3A-3ADD-46E1-8EF7-D05C4E1B4460}">
      <dsp:nvSpPr>
        <dsp:cNvPr id="0" name=""/>
        <dsp:cNvSpPr/>
      </dsp:nvSpPr>
      <dsp:spPr>
        <a:xfrm>
          <a:off x="1552116" y="2873"/>
          <a:ext cx="3155566" cy="1343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21" tIns="142221" rIns="142221" bIns="1422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rgbClr val="010000"/>
              </a:solidFill>
              <a:latin typeface="Gill Sans MT"/>
            </a:rPr>
            <a:t>Literacy</a:t>
          </a:r>
        </a:p>
      </dsp:txBody>
      <dsp:txXfrm>
        <a:off x="1552116" y="2873"/>
        <a:ext cx="3155566" cy="1343823"/>
      </dsp:txXfrm>
    </dsp:sp>
    <dsp:sp modelId="{40A4F6FA-13A0-43B0-B33E-072CF6BCE278}">
      <dsp:nvSpPr>
        <dsp:cNvPr id="0" name=""/>
        <dsp:cNvSpPr/>
      </dsp:nvSpPr>
      <dsp:spPr>
        <a:xfrm>
          <a:off x="4707683" y="2873"/>
          <a:ext cx="2303169" cy="1343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21" tIns="142221" rIns="142221" bIns="142221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010000"/>
              </a:solidFill>
              <a:latin typeface="Gill Sans MT"/>
            </a:rPr>
            <a:t>Procedural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010000"/>
              </a:solidFill>
              <a:latin typeface="Gill Sans MT"/>
            </a:rPr>
            <a:t>Lists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010000"/>
              </a:solidFill>
              <a:latin typeface="Gill Sans MT"/>
            </a:rPr>
            <a:t>Historical Timelines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010000"/>
              </a:solidFill>
              <a:latin typeface="Gill Sans MT"/>
            </a:rPr>
            <a:t>Poem –Haiku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010000"/>
              </a:solidFill>
              <a:latin typeface="Gill Sans MT"/>
            </a:rPr>
            <a:t>Speaking &amp;Listening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010000"/>
              </a:solidFill>
              <a:latin typeface="Gill Sans MT"/>
            </a:rPr>
            <a:t>Researching/Comprehension </a:t>
          </a:r>
        </a:p>
      </dsp:txBody>
      <dsp:txXfrm>
        <a:off x="4707683" y="2873"/>
        <a:ext cx="2303169" cy="1343823"/>
      </dsp:txXfrm>
    </dsp:sp>
    <dsp:sp modelId="{9C1058FE-CA4D-4621-BE8D-ACE3C1D809F8}">
      <dsp:nvSpPr>
        <dsp:cNvPr id="0" name=""/>
        <dsp:cNvSpPr/>
      </dsp:nvSpPr>
      <dsp:spPr>
        <a:xfrm>
          <a:off x="0" y="1682653"/>
          <a:ext cx="7012370" cy="13438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AED71-2B7C-4763-BD33-05D4AFE2D83E}">
      <dsp:nvSpPr>
        <dsp:cNvPr id="0" name=""/>
        <dsp:cNvSpPr/>
      </dsp:nvSpPr>
      <dsp:spPr>
        <a:xfrm>
          <a:off x="406506" y="1985013"/>
          <a:ext cx="739103" cy="7391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59C9A-4F1A-4D57-83F2-BEBFCA2DFFD2}">
      <dsp:nvSpPr>
        <dsp:cNvPr id="0" name=""/>
        <dsp:cNvSpPr/>
      </dsp:nvSpPr>
      <dsp:spPr>
        <a:xfrm>
          <a:off x="1552116" y="1682653"/>
          <a:ext cx="3155566" cy="1343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21" tIns="142221" rIns="142221" bIns="1422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Numeracy</a:t>
          </a:r>
        </a:p>
      </dsp:txBody>
      <dsp:txXfrm>
        <a:off x="1552116" y="1682653"/>
        <a:ext cx="3155566" cy="1343823"/>
      </dsp:txXfrm>
    </dsp:sp>
    <dsp:sp modelId="{CEA76734-9F3D-44DD-BB75-EB8E0EF027D6}">
      <dsp:nvSpPr>
        <dsp:cNvPr id="0" name=""/>
        <dsp:cNvSpPr/>
      </dsp:nvSpPr>
      <dsp:spPr>
        <a:xfrm>
          <a:off x="4707683" y="1682653"/>
          <a:ext cx="2303169" cy="1343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21" tIns="142221" rIns="142221" bIns="142221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Non-standard measurement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Estimation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3D objects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Averages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Ordering Numerals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Probability</a:t>
          </a:r>
        </a:p>
      </dsp:txBody>
      <dsp:txXfrm>
        <a:off x="4707683" y="1682653"/>
        <a:ext cx="2303169" cy="1343823"/>
      </dsp:txXfrm>
    </dsp:sp>
    <dsp:sp modelId="{A50C15EA-3FCA-4FD2-A15A-9185C22ED9B5}">
      <dsp:nvSpPr>
        <dsp:cNvPr id="0" name=""/>
        <dsp:cNvSpPr/>
      </dsp:nvSpPr>
      <dsp:spPr>
        <a:xfrm>
          <a:off x="0" y="3362433"/>
          <a:ext cx="7012370" cy="134382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C38D1-6782-4A87-9190-CFDAB15EEDF9}">
      <dsp:nvSpPr>
        <dsp:cNvPr id="0" name=""/>
        <dsp:cNvSpPr/>
      </dsp:nvSpPr>
      <dsp:spPr>
        <a:xfrm>
          <a:off x="406506" y="3664793"/>
          <a:ext cx="739103" cy="7391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BDDE68-A0F1-43FA-8327-A45EB5835F27}">
      <dsp:nvSpPr>
        <dsp:cNvPr id="0" name=""/>
        <dsp:cNvSpPr/>
      </dsp:nvSpPr>
      <dsp:spPr>
        <a:xfrm>
          <a:off x="1552116" y="3362433"/>
          <a:ext cx="3155566" cy="1343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21" tIns="142221" rIns="142221" bIns="1422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Science</a:t>
          </a:r>
        </a:p>
      </dsp:txBody>
      <dsp:txXfrm>
        <a:off x="1552116" y="3362433"/>
        <a:ext cx="3155566" cy="1343823"/>
      </dsp:txXfrm>
    </dsp:sp>
    <dsp:sp modelId="{2F5F4496-722D-487B-B2A0-CA394B2ACAC2}">
      <dsp:nvSpPr>
        <dsp:cNvPr id="0" name=""/>
        <dsp:cNvSpPr/>
      </dsp:nvSpPr>
      <dsp:spPr>
        <a:xfrm>
          <a:off x="4707683" y="3362433"/>
          <a:ext cx="2303169" cy="1343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21" tIns="142221" rIns="142221" bIns="142221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Forces &amp; Simple Machines (gr 5)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Motion (gr 10)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Projectiles, Circular Motion &amp; Universal Gravitation(gr 12)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Skills outcomes: Initiate/Plan, Perform/Record,        Analyze/Interpret</a:t>
          </a:r>
        </a:p>
      </dsp:txBody>
      <dsp:txXfrm>
        <a:off x="4707683" y="3362433"/>
        <a:ext cx="2303169" cy="1343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5CBF6-08BE-4778-8AE2-13ABF97151B8}" type="datetimeFigureOut">
              <a:rPr lang="en-US"/>
              <a:t>9/16/2019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737EC-1A61-4FDD-9113-BAC403D1BED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03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Explorative, Affective, Reflective, Probing, Analytical, Clarifying question. All open ended question.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737EC-1A61-4FDD-9113-BAC403D1BED3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74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If you are not using the equipment the school district can take it back and place it in a school that will put it to use.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737EC-1A61-4FDD-9113-BAC403D1BED3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97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9/16/2019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01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34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9/16/2019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3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9/16/2019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17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9/16/2019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9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9/16/2019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1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9/16/2019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46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9/16/2019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2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9/16/2019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73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45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9036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2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docs.google.com/forms/d/1qVjVe8-CLI8hmCPfE3Om5mhkE70BAmXvuo2zFgXKSeU/viewform?edit_requested=tru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318rTdLEEUmHCWjML0ZcnyrzsfQBXTlGtkAWSC-c4YZUNTVPUEZCWEVQQVhRRElSUVFTRlZHUUdPSS4u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2.gnb.ca/content/dam/gnb/Departments/ed/pdf/K12/EveryoneAtTheirBest.pdf" TargetMode="External"/><Relationship Id="rId5" Type="http://schemas.openxmlformats.org/officeDocument/2006/relationships/hyperlink" Target="http://stemnorth.nbed.nb.ca/sites/stemnorth.nbed.nb.ca/files/doc/y2019/Sep/new_brunswick_global_competencies_poster.pdf" TargetMode="External"/><Relationship Id="rId4" Type="http://schemas.openxmlformats.org/officeDocument/2006/relationships/hyperlink" Target="http://asd-n.nbed.nb.ca/sites/asd-n.nbed.nb.ca/files/schooldocs/personalized_learning_in_asdn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237632676?app_id=122963" TargetMode="Externa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41BEBA17-23B6-491D-B2EF-9432F14F8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" b="14811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37" name="Rectangle 33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35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7126" y="1419225"/>
            <a:ext cx="4320227" cy="2395117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cs typeface="Calibri Light"/>
              </a:rPr>
              <a:t>MakerSpace 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7126" y="3824577"/>
            <a:ext cx="4320228" cy="16141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>
                <a:solidFill>
                  <a:srgbClr val="FFFFFF">
                    <a:alpha val="75000"/>
                  </a:srgbClr>
                </a:solidFill>
                <a:cs typeface="Calibri"/>
              </a:rPr>
              <a:t>The Kickstart PL to making Great MAkerspaces in your school 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7BDFBAA-BB80-C548-A0AB-A1D3EB18A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51" y="489420"/>
            <a:ext cx="4657143" cy="621336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B84F182-5C00-4746-B73F-1B166C111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94" y="917406"/>
            <a:ext cx="7155616" cy="5357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83B294-D424-43CC-BC3F-AB8D17DE8E7D}"/>
              </a:ext>
            </a:extLst>
          </p:cNvPr>
          <p:cNvSpPr txBox="1"/>
          <p:nvPr/>
        </p:nvSpPr>
        <p:spPr>
          <a:xfrm>
            <a:off x="7743645" y="292723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Paint Green Screen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608A33-3FB3-45C7-B696-292B1CC6ABC1}"/>
              </a:ext>
            </a:extLst>
          </p:cNvPr>
          <p:cNvSpPr txBox="1"/>
          <p:nvPr/>
        </p:nvSpPr>
        <p:spPr>
          <a:xfrm>
            <a:off x="5557388" y="2365614"/>
            <a:ext cx="22975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/>
              <a:t>Retrackable</a:t>
            </a:r>
            <a:r>
              <a:rPr lang="en-US" b="1"/>
              <a:t> Plug</a:t>
            </a:r>
          </a:p>
        </p:txBody>
      </p:sp>
    </p:spTree>
    <p:extLst>
      <p:ext uri="{BB962C8B-B14F-4D97-AF65-F5344CB8AC3E}">
        <p14:creationId xmlns:p14="http://schemas.microsoft.com/office/powerpoint/2010/main" val="2846662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2">
            <a:extLst>
              <a:ext uri="{FF2B5EF4-FFF2-40B4-BE49-F238E27FC236}">
                <a16:creationId xmlns:a16="http://schemas.microsoft.com/office/drawing/2014/main" id="{40A0F4CC-F443-40C1-B000-840650808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4">
            <a:extLst>
              <a:ext uri="{FF2B5EF4-FFF2-40B4-BE49-F238E27FC236}">
                <a16:creationId xmlns:a16="http://schemas.microsoft.com/office/drawing/2014/main" id="{8FF3DAE6-FFD2-4E7C-8FB8-E958A2586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A2F7A394-B482-4D36-A98E-11A3212A1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28">
            <a:extLst>
              <a:ext uri="{FF2B5EF4-FFF2-40B4-BE49-F238E27FC236}">
                <a16:creationId xmlns:a16="http://schemas.microsoft.com/office/drawing/2014/main" id="{A4308965-434A-4011-8316-8ABEFFED0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30">
            <a:extLst>
              <a:ext uri="{FF2B5EF4-FFF2-40B4-BE49-F238E27FC236}">
                <a16:creationId xmlns:a16="http://schemas.microsoft.com/office/drawing/2014/main" id="{1C910B0D-8E24-46E7-93D7-329948C60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0"/>
            <a:ext cx="5609383" cy="952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F215A71-CFAF-4964-A613-D07F75FC1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9035" y="453825"/>
            <a:ext cx="5596432" cy="983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11" descr="A picture containing indoor, floor, wall, table&#10;&#10;Description generated with very high confidence">
            <a:extLst>
              <a:ext uri="{FF2B5EF4-FFF2-40B4-BE49-F238E27FC236}">
                <a16:creationId xmlns:a16="http://schemas.microsoft.com/office/drawing/2014/main" id="{452E6E3F-15C9-4569-9EDA-720F1974D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12" y="829476"/>
            <a:ext cx="8985119" cy="5222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F2548A-E883-4D22-87B4-43F8780DD837}"/>
              </a:ext>
            </a:extLst>
          </p:cNvPr>
          <p:cNvSpPr txBox="1"/>
          <p:nvPr/>
        </p:nvSpPr>
        <p:spPr>
          <a:xfrm>
            <a:off x="4724400" y="320040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Peg Boards</a:t>
            </a:r>
          </a:p>
        </p:txBody>
      </p:sp>
    </p:spTree>
    <p:extLst>
      <p:ext uri="{BB962C8B-B14F-4D97-AF65-F5344CB8AC3E}">
        <p14:creationId xmlns:p14="http://schemas.microsoft.com/office/powerpoint/2010/main" val="2759122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E22EDAF-5B6B-4EDA-874A-D2323A563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7093E9-0FF5-4C8A-87CA-1A77A8A8A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31B9EF-E1F9-40FE-9CC0-C4C5F7025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457049-EBE6-4D4A-9603-74419DBB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ACD0EC43-FE43-4B1C-9028-EAC28F03B0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37" r="-1" b="7408"/>
          <a:stretch/>
        </p:blipFill>
        <p:spPr>
          <a:xfrm>
            <a:off x="446532" y="599724"/>
            <a:ext cx="11292143" cy="520032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54EC586-DBC6-420F-A910-59AC50ABF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873675"/>
            <a:ext cx="11296733" cy="5168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2136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indoor, photo, computer, wall&#10;&#10;Description generated with very high confidence">
            <a:extLst>
              <a:ext uri="{FF2B5EF4-FFF2-40B4-BE49-F238E27FC236}">
                <a16:creationId xmlns:a16="http://schemas.microsoft.com/office/drawing/2014/main" id="{1B7AA98E-C028-40F9-889D-882434E0D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20" y="516587"/>
            <a:ext cx="10895161" cy="614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7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B448728E-2EDF-4F60-A97C-C0F08E06D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8CBB40F-4E03-45AE-9020-C27B0AE7F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A9F7CCD1-513F-4B7A-9497-7AA9144DB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1F3C86-FF77-8F4D-B16D-25832EA07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>
                <a:solidFill>
                  <a:schemeClr val="bg1">
                    <a:lumMod val="85000"/>
                    <a:lumOff val="15000"/>
                  </a:schemeClr>
                </a:solidFill>
              </a:rPr>
              <a:t>Other ideas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C7EA7B-802E-41F4-8926-C4475287A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FB53146A-15DF-4D37-BF86-6FE4BCA482F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92611300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" name="Picture 27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A20AB3E0-F125-4636-B234-CD13D9224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840000">
            <a:off x="1906438" y="188344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42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6C33C-5D60-4C6D-A311-6E9B12D0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 sz="4400" b="1">
                <a:solidFill>
                  <a:schemeClr val="bg1">
                    <a:lumMod val="85000"/>
                    <a:lumOff val="15000"/>
                  </a:schemeClr>
                </a:solidFill>
              </a:rPr>
              <a:t>It Isn't 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C7EA7B-802E-41F4-8926-C4475287A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C6C258F8-5821-4E4A-9A78-7EC81D5570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8194463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1235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DE650F-8465-4453-8463-83A7C4C6D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en-US" b="1">
                <a:solidFill>
                  <a:schemeClr val="bg1">
                    <a:lumMod val="85000"/>
                    <a:lumOff val="15000"/>
                  </a:schemeClr>
                </a:solidFill>
              </a:rPr>
              <a:t>Possible Curricular Outcomes for a Makerspace:</a:t>
            </a:r>
            <a:br>
              <a:rPr lang="en-US" b="1"/>
            </a:br>
            <a:br>
              <a:rPr lang="en-US" b="1"/>
            </a:br>
            <a:r>
              <a:rPr lang="en-US" b="1">
                <a:solidFill>
                  <a:schemeClr val="bg1">
                    <a:lumMod val="85000"/>
                    <a:lumOff val="15000"/>
                  </a:schemeClr>
                </a:solidFill>
              </a:rPr>
              <a:t>Example:</a:t>
            </a:r>
            <a:br>
              <a:rPr lang="en-US" b="1"/>
            </a:br>
            <a:r>
              <a:rPr lang="en-US" b="1">
                <a:solidFill>
                  <a:schemeClr val="bg1">
                    <a:lumMod val="85000"/>
                    <a:lumOff val="15000"/>
                  </a:schemeClr>
                </a:solidFill>
              </a:rPr>
              <a:t>Catapult Challenge </a:t>
            </a:r>
            <a:endParaRPr lang="en-US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C7EA7B-802E-41F4-8926-C4475287A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2B1DEED-234A-4074-B4EF-6E513009DA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5713236"/>
              </p:ext>
            </p:extLst>
          </p:nvPr>
        </p:nvGraphicFramePr>
        <p:xfrm>
          <a:off x="4492930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8495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8D2B4922-7602-46A0-9EEB-1F737C65F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BC2601-72FE-44BF-AE37-33A4092AB6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192" y="702156"/>
            <a:ext cx="11029616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RESOURCES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70450C2-785F-4B9A-ADCF-A3081A1C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616FE08-2FA4-454F-8805-C2B340EE8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D6FD8DB-BEB0-487A-910E-E4D3E89D7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7F0B04F-9887-478F-B1F0-5B28D467D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2180496"/>
            <a:ext cx="3703320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FC18FC-66F9-49B2-90A5-F93585ED92EA}"/>
              </a:ext>
            </a:extLst>
          </p:cNvPr>
          <p:cNvSpPr txBox="1"/>
          <p:nvPr/>
        </p:nvSpPr>
        <p:spPr>
          <a:xfrm>
            <a:off x="4493602" y="2731481"/>
            <a:ext cx="6237974" cy="286165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b="1" u="sng">
                <a:solidFill>
                  <a:schemeClr val="tx1">
                    <a:lumMod val="75000"/>
                    <a:lumOff val="25000"/>
                  </a:schemeClr>
                </a:solidFill>
              </a:rPr>
              <a:t>FUNDING </a:t>
            </a: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Grants: Personalization, I-Hub, Brilliant Labs, APEGNB </a:t>
            </a: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TWCF, School Administration</a:t>
            </a: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School community (Parents) </a:t>
            </a:r>
          </a:p>
          <a:p>
            <a:pPr lvl="1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en-US" b="1" u="sng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b="1" u="sng">
                <a:solidFill>
                  <a:schemeClr val="tx1">
                    <a:lumMod val="75000"/>
                    <a:lumOff val="25000"/>
                  </a:schemeClr>
                </a:solidFill>
              </a:rPr>
              <a:t>BOOKS</a:t>
            </a: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Make: Start Making ! - Danielle Martin </a:t>
            </a: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Making and Tinkering - Kate Heroman </a:t>
            </a: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Brillant Labs Magazine</a:t>
            </a: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Invent to Learn (2nd ed.) - Stager &amp; Martinez</a:t>
            </a:r>
          </a:p>
          <a:p>
            <a:pPr lvl="1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b="1" u="sng">
                <a:solidFill>
                  <a:schemeClr val="tx1">
                    <a:lumMod val="75000"/>
                    <a:lumOff val="25000"/>
                  </a:schemeClr>
                </a:solidFill>
              </a:rPr>
              <a:t>PEOPLE </a:t>
            </a: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Lesa Scott – Brillant Labs </a:t>
            </a:r>
            <a:endParaRPr lang="en-US" b="1" u="sng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Joey Savoy – STEAM coordinator</a:t>
            </a: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Kelly Russell – STEAM Lead</a:t>
            </a: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Haley Doucet – STEAM Lead</a:t>
            </a: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>
                <a:ea typeface="+mn-lt"/>
                <a:cs typeface="+mn-lt"/>
              </a:rPr>
              <a:t>Krista Hamilton – STEAM/Science Lead</a:t>
            </a: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C7717D4-E6F4-4031-8766-C342E3B6C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677" y="4017397"/>
            <a:ext cx="1512277" cy="2140835"/>
          </a:xfrm>
          <a:prstGeom prst="rect">
            <a:avLst/>
          </a:prstGeom>
        </p:spPr>
      </p:pic>
      <p:pic>
        <p:nvPicPr>
          <p:cNvPr id="6" name="Picture 6" descr="A picture containing grass&#10;&#10;Description generated with very high confidence">
            <a:extLst>
              <a:ext uri="{FF2B5EF4-FFF2-40B4-BE49-F238E27FC236}">
                <a16:creationId xmlns:a16="http://schemas.microsoft.com/office/drawing/2014/main" id="{0365B3DF-68CC-42EA-AFD6-AD55C052B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93" y="4009353"/>
            <a:ext cx="1641231" cy="2145201"/>
          </a:xfrm>
          <a:prstGeom prst="rect">
            <a:avLst/>
          </a:prstGeom>
        </p:spPr>
      </p:pic>
      <p:pic>
        <p:nvPicPr>
          <p:cNvPr id="8" name="Picture 8" descr="A picture containing text, newspaper&#10;&#10;Description generated with very high confidence">
            <a:extLst>
              <a:ext uri="{FF2B5EF4-FFF2-40B4-BE49-F238E27FC236}">
                <a16:creationId xmlns:a16="http://schemas.microsoft.com/office/drawing/2014/main" id="{2C3C549F-C4CB-4ACF-A5B9-ECF827C95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584" y="2237642"/>
            <a:ext cx="1418493" cy="1726222"/>
          </a:xfrm>
          <a:prstGeom prst="rect">
            <a:avLst/>
          </a:prstGeom>
        </p:spPr>
      </p:pic>
      <p:pic>
        <p:nvPicPr>
          <p:cNvPr id="10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15A2BB1-BB4E-4A51-AA12-C82BD3339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092" y="2238192"/>
            <a:ext cx="2086708" cy="172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5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9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13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15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7">
            <a:extLst>
              <a:ext uri="{FF2B5EF4-FFF2-40B4-BE49-F238E27FC236}">
                <a16:creationId xmlns:a16="http://schemas.microsoft.com/office/drawing/2014/main" id="{9831CBB7-4817-4B54-A7F9-0AE2D0C47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2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4F25BCFB-00E8-4678-BB6A-19259964F4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0636" y="1269807"/>
            <a:ext cx="5476375" cy="4518850"/>
          </a:xfrm>
          <a:prstGeom prst="rect">
            <a:avLst/>
          </a:prstGeom>
        </p:spPr>
      </p:pic>
      <p:sp>
        <p:nvSpPr>
          <p:cNvPr id="37" name="Rectangle 19">
            <a:extLst>
              <a:ext uri="{FF2B5EF4-FFF2-40B4-BE49-F238E27FC236}">
                <a16:creationId xmlns:a16="http://schemas.microsoft.com/office/drawing/2014/main" id="{96BC321D-B05F-4857-8880-97F61B9B7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791" y="601200"/>
            <a:ext cx="5009388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B95067-B70F-4E34-9849-EE458AA3C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606" y="938022"/>
            <a:ext cx="4597758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We would like to hear from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3DF0-84A0-4B44-8F38-E30B235C8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73606" y="2340864"/>
            <a:ext cx="4597758" cy="37932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05435" indent="-305435"/>
            <a:r>
              <a:rPr lang="en-US" sz="2800">
                <a:solidFill>
                  <a:srgbClr val="FFFFFF"/>
                </a:solidFill>
              </a:rPr>
              <a:t>Please take 2-3 min to complete the survey to let us know how we can best support your STEAM teaching this year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9E5E33-4B92-4B7B-ACFD-E9C0A3E76F08}"/>
              </a:ext>
            </a:extLst>
          </p:cNvPr>
          <p:cNvSpPr/>
          <p:nvPr/>
        </p:nvSpPr>
        <p:spPr>
          <a:xfrm>
            <a:off x="860181" y="3492012"/>
            <a:ext cx="5228492" cy="26376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E264A-1698-452B-8E2C-067600D305EF}"/>
              </a:ext>
            </a:extLst>
          </p:cNvPr>
          <p:cNvSpPr txBox="1"/>
          <p:nvPr/>
        </p:nvSpPr>
        <p:spPr>
          <a:xfrm>
            <a:off x="998660" y="3671522"/>
            <a:ext cx="430236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  <a:hlinkClick r:id="rId3"/>
              </a:rPr>
              <a:t>ASD-N STEAM PL</a:t>
            </a:r>
            <a:endParaRPr lang="en-US" sz="44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  <a:hlinkClick r:id="rId3"/>
              </a:rPr>
              <a:t>Feedback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B02F6B-0C34-4FD9-96FD-3EC02B2D3563}"/>
              </a:ext>
            </a:extLst>
          </p:cNvPr>
          <p:cNvSpPr/>
          <p:nvPr/>
        </p:nvSpPr>
        <p:spPr>
          <a:xfrm>
            <a:off x="733425" y="1313717"/>
            <a:ext cx="5416062" cy="4525108"/>
          </a:xfrm>
          <a:prstGeom prst="rect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794D54-370A-4E89-92B3-7020B769C234}"/>
              </a:ext>
            </a:extLst>
          </p:cNvPr>
          <p:cNvSpPr/>
          <p:nvPr/>
        </p:nvSpPr>
        <p:spPr>
          <a:xfrm>
            <a:off x="803763" y="1196486"/>
            <a:ext cx="5287109" cy="4747846"/>
          </a:xfrm>
          <a:prstGeom prst="rect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24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1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93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Rectangle 95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" name="Rectangle 97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99">
            <a:extLst>
              <a:ext uri="{FF2B5EF4-FFF2-40B4-BE49-F238E27FC236}">
                <a16:creationId xmlns:a16="http://schemas.microsoft.com/office/drawing/2014/main" id="{9831CBB7-4817-4B54-A7F9-0AE2D0C47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2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5" descr="A picture containing indoor, bathroom, person, wall&#10;&#10;Description generated with very high confidence">
            <a:extLst>
              <a:ext uri="{FF2B5EF4-FFF2-40B4-BE49-F238E27FC236}">
                <a16:creationId xmlns:a16="http://schemas.microsoft.com/office/drawing/2014/main" id="{64ADAB67-E119-4B66-AC17-009E2DEF63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25257" r="365" b="25051"/>
          <a:stretch/>
        </p:blipFill>
        <p:spPr>
          <a:xfrm>
            <a:off x="174297" y="483194"/>
            <a:ext cx="6281506" cy="5905171"/>
          </a:xfrm>
          <a:prstGeom prst="rect">
            <a:avLst/>
          </a:prstGeom>
        </p:spPr>
      </p:pic>
      <p:sp>
        <p:nvSpPr>
          <p:cNvPr id="108" name="Rectangle 101">
            <a:extLst>
              <a:ext uri="{FF2B5EF4-FFF2-40B4-BE49-F238E27FC236}">
                <a16:creationId xmlns:a16="http://schemas.microsoft.com/office/drawing/2014/main" id="{96BC321D-B05F-4857-8880-97F61B9B7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791" y="601200"/>
            <a:ext cx="5009388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41486-8DB5-4B57-9808-C44DDF2C3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606" y="938022"/>
            <a:ext cx="4597758" cy="6423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Design Thinking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9885D-7F11-489F-B3A2-77B57FE95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73606" y="1506978"/>
            <a:ext cx="4597758" cy="46271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sz="2000" b="1">
                <a:solidFill>
                  <a:srgbClr val="FFFFFF"/>
                </a:solidFill>
              </a:rPr>
              <a:t>What is happening in this picture? 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2000" b="1">
                <a:solidFill>
                  <a:srgbClr val="FFFFFF"/>
                </a:solidFill>
              </a:rPr>
              <a:t>What do you think of this design? 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2000" b="1">
                <a:solidFill>
                  <a:srgbClr val="FFFFFF"/>
                </a:solidFill>
              </a:rPr>
              <a:t>Would you change anything? 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2000" b="1">
                <a:solidFill>
                  <a:srgbClr val="FFFFFF"/>
                </a:solidFill>
              </a:rPr>
              <a:t>Would this be useful in your house? 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2000" b="1">
                <a:solidFill>
                  <a:srgbClr val="FFFFFF"/>
                </a:solidFill>
              </a:rPr>
              <a:t>Why did they come up with this product?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2000" b="1">
                <a:solidFill>
                  <a:srgbClr val="FFFFFF"/>
                </a:solidFill>
              </a:rPr>
              <a:t>What material did they use? 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2000" b="1">
                <a:solidFill>
                  <a:srgbClr val="FFFFFF"/>
                </a:solidFill>
              </a:rPr>
              <a:t>Is there anything you would change? </a:t>
            </a:r>
          </a:p>
          <a:p>
            <a:pPr>
              <a:buFont typeface="Wingdings 2" panose="05020102010507070707" pitchFamily="18" charset="2"/>
              <a:buChar char=""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62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E2C4A-248F-4F98-AD77-B2A45CD0A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96" y="702156"/>
            <a:ext cx="11159012" cy="656758"/>
          </a:xfrm>
        </p:spPr>
        <p:txBody>
          <a:bodyPr/>
          <a:lstStyle/>
          <a:p>
            <a:r>
              <a:rPr lang="en-US"/>
              <a:t>Design Thinking Process</a:t>
            </a:r>
          </a:p>
        </p:txBody>
      </p:sp>
      <p:pic>
        <p:nvPicPr>
          <p:cNvPr id="4" name="Picture 4" descr="A picture containing person, indoor, table, man&#10;&#10;Description generated with very high confidence">
            <a:extLst>
              <a:ext uri="{FF2B5EF4-FFF2-40B4-BE49-F238E27FC236}">
                <a16:creationId xmlns:a16="http://schemas.microsoft.com/office/drawing/2014/main" id="{67BE76B9-C6FA-4606-AF98-B73D9D56C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288" t="20553" r="25816" b="27273"/>
          <a:stretch/>
        </p:blipFill>
        <p:spPr>
          <a:xfrm>
            <a:off x="6275312" y="773733"/>
            <a:ext cx="5521354" cy="390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10FF789-D8E1-4804-A5EB-3B61D5BA6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89" t="12500" r="524" b="13194"/>
          <a:stretch/>
        </p:blipFill>
        <p:spPr>
          <a:xfrm>
            <a:off x="209910" y="1552036"/>
            <a:ext cx="5274009" cy="3383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E9BAF163-875B-4775-8381-491D1D086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872" y="3651129"/>
            <a:ext cx="4022784" cy="3020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0765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9355C-4422-4ADC-8281-473156EF3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WHY Have a Makerspace? 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88BA22D-C660-4ED4-A62B-48B77A1C3F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3129016"/>
              </p:ext>
            </p:extLst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1222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A9356-D647-47A3-A3EE-CC6B0F078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1188720"/>
          </a:xfrm>
        </p:spPr>
        <p:txBody>
          <a:bodyPr>
            <a:normAutofit/>
          </a:bodyPr>
          <a:lstStyle/>
          <a:p>
            <a:r>
              <a:rPr lang="en-US"/>
              <a:t>Making In ASD-N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Graphic 6" descr="Presentation with Checklist">
            <a:extLst>
              <a:ext uri="{FF2B5EF4-FFF2-40B4-BE49-F238E27FC236}">
                <a16:creationId xmlns:a16="http://schemas.microsoft.com/office/drawing/2014/main" id="{D8FBDC51-74E7-4082-B7A1-D4EBBF1BD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192" y="1862594"/>
            <a:ext cx="3194595" cy="31945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9B060-F598-49D8-BE44-CE52539F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507" y="2134220"/>
            <a:ext cx="7368978" cy="415109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24485" lvl="1" indent="0">
              <a:buNone/>
            </a:pPr>
            <a:r>
              <a:rPr lang="en-US" sz="3200"/>
              <a:t>Purpose of a Makerspace:</a:t>
            </a:r>
          </a:p>
          <a:p>
            <a:pPr marL="781685" lvl="1" indent="-457200"/>
            <a:r>
              <a:rPr lang="en-US" sz="3000"/>
              <a:t>Fosters inquiry, collaboration, empowerment, hands-on learning, choice</a:t>
            </a:r>
          </a:p>
          <a:p>
            <a:pPr marL="781685" lvl="1" indent="-457200"/>
            <a:r>
              <a:rPr lang="en-US" sz="3000"/>
              <a:t>Meets cross curricular outcomes </a:t>
            </a:r>
            <a:endParaRPr lang="en-US" sz="3200">
              <a:ea typeface="+mn-lt"/>
              <a:cs typeface="+mn-lt"/>
            </a:endParaRPr>
          </a:p>
          <a:p>
            <a:pPr marL="781685" lvl="1" indent="-457200"/>
            <a:r>
              <a:rPr lang="en-US" sz="3200">
                <a:hlinkClick r:id="rId4"/>
              </a:rPr>
              <a:t>Personalizes</a:t>
            </a:r>
            <a:r>
              <a:rPr lang="en-US" sz="3200"/>
              <a:t> learning</a:t>
            </a:r>
          </a:p>
          <a:p>
            <a:pPr marL="781685" lvl="1" indent="-457200"/>
            <a:r>
              <a:rPr lang="en-US" sz="3200"/>
              <a:t>Meets </a:t>
            </a:r>
            <a:r>
              <a:rPr lang="en-US" sz="3200">
                <a:hlinkClick r:id="rId5"/>
              </a:rPr>
              <a:t>Global Competency</a:t>
            </a:r>
            <a:r>
              <a:rPr lang="en-US" sz="3200"/>
              <a:t> goals</a:t>
            </a:r>
          </a:p>
          <a:p>
            <a:pPr marL="781685" lvl="1" indent="-457200"/>
            <a:r>
              <a:rPr lang="en-US" sz="3200"/>
              <a:t>Meets objectives of the</a:t>
            </a:r>
            <a:r>
              <a:rPr lang="en-US" sz="3200">
                <a:hlinkClick r:id="rId6"/>
              </a:rPr>
              <a:t>10-year plan</a:t>
            </a:r>
            <a:r>
              <a:rPr lang="en-US" sz="3200"/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37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6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30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32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4" name="Rectangle 34">
            <a:extLst>
              <a:ext uri="{FF2B5EF4-FFF2-40B4-BE49-F238E27FC236}">
                <a16:creationId xmlns:a16="http://schemas.microsoft.com/office/drawing/2014/main" id="{386191B5-2583-4B3E-B008-3E5A37614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6">
            <a:extLst>
              <a:ext uri="{FF2B5EF4-FFF2-40B4-BE49-F238E27FC236}">
                <a16:creationId xmlns:a16="http://schemas.microsoft.com/office/drawing/2014/main" id="{295C4DB5-1B45-490F-A51B-23C9B9A43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38">
            <a:extLst>
              <a:ext uri="{FF2B5EF4-FFF2-40B4-BE49-F238E27FC236}">
                <a16:creationId xmlns:a16="http://schemas.microsoft.com/office/drawing/2014/main" id="{63C20DDE-67DF-47CA-B658-875EA5D81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2B4ED93-D6A4-4A1D-9CA7-A0549AB6D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9C7CFDB-8577-4539-8795-F8B34A307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0DA289-C515-4CC6-B5A0-D93130DC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The End of Average </a:t>
            </a:r>
          </a:p>
        </p:txBody>
      </p:sp>
      <p:pic>
        <p:nvPicPr>
          <p:cNvPr id="7" name="Picture 7">
            <a:hlinkClick r:id="" action="ppaction://media"/>
            <a:extLst>
              <a:ext uri="{FF2B5EF4-FFF2-40B4-BE49-F238E27FC236}">
                <a16:creationId xmlns:a16="http://schemas.microsoft.com/office/drawing/2014/main" id="{8FC41CDF-5610-4433-B78E-E0A8925E02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5172" y="669777"/>
            <a:ext cx="7715333" cy="5030721"/>
          </a:xfrm>
          <a:prstGeom prst="rect">
            <a:avLst/>
          </a:prstGeom>
        </p:spPr>
      </p:pic>
      <p:pic>
        <p:nvPicPr>
          <p:cNvPr id="3" name="Picture 3" descr="A picture containing table, black, sitting&#10;&#10;Description generated with high confidence">
            <a:extLst>
              <a:ext uri="{FF2B5EF4-FFF2-40B4-BE49-F238E27FC236}">
                <a16:creationId xmlns:a16="http://schemas.microsoft.com/office/drawing/2014/main" id="{DA77B767-E2F8-42DD-82F5-ECAE09C730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3627" r="2" b="24925"/>
          <a:stretch/>
        </p:blipFill>
        <p:spPr>
          <a:xfrm>
            <a:off x="8080911" y="3508983"/>
            <a:ext cx="3631107" cy="280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93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B373F125-DEF3-41D6-9918-AB21A2ACC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71E9F226-EB6E-48C9-ADDA-636DE4BF4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581" y="485678"/>
            <a:ext cx="4174743" cy="5888772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6213C6-10BE-411E-8F88-2CBBC8BFD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157" y="1113764"/>
            <a:ext cx="3269749" cy="4624327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WHat is a Makerspace?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67CF8-DAA2-48EE-8B5C-D6D934C8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905" y="1113764"/>
            <a:ext cx="6108179" cy="4624327"/>
          </a:xfrm>
        </p:spPr>
        <p:txBody>
          <a:bodyPr anchor="ctr">
            <a:normAutofit/>
          </a:bodyPr>
          <a:lstStyle/>
          <a:p>
            <a:pPr marL="305435" indent="-305435"/>
            <a:endParaRPr lang="en-US">
              <a:ea typeface="+mn-lt"/>
              <a:cs typeface="+mn-lt"/>
            </a:endParaRPr>
          </a:p>
          <a:p>
            <a:pPr marL="629920" lvl="1" indent="-305435"/>
            <a:r>
              <a:rPr lang="en-US" sz="2400" b="1">
                <a:ea typeface="+mn-lt"/>
                <a:cs typeface="+mn-lt"/>
              </a:rPr>
              <a:t>What it is: </a:t>
            </a:r>
          </a:p>
          <a:p>
            <a:pPr marL="899795" lvl="2" indent="-269875"/>
            <a:r>
              <a:rPr lang="en-US" sz="2400" b="1">
                <a:ea typeface="+mn-lt"/>
                <a:cs typeface="+mn-lt"/>
              </a:rPr>
              <a:t>A safe space to tinker, experiment, question, learn ...</a:t>
            </a:r>
          </a:p>
          <a:p>
            <a:pPr marL="899795" lvl="2" indent="-269875"/>
            <a:r>
              <a:rPr lang="en-US" sz="2400" b="1">
                <a:ea typeface="+mn-lt"/>
                <a:cs typeface="+mn-lt"/>
              </a:rPr>
              <a:t>A tool for meeting skills, inquiry and knowledge outcomes</a:t>
            </a:r>
          </a:p>
          <a:p>
            <a:pPr marL="899795" lvl="2" indent="-269875"/>
            <a:r>
              <a:rPr lang="en-US" sz="2400" b="1">
                <a:ea typeface="+mn-lt"/>
                <a:cs typeface="+mn-lt"/>
              </a:rPr>
              <a:t>An organized space for resources and tools</a:t>
            </a:r>
          </a:p>
          <a:p>
            <a:pPr marL="305435" indent="-305435"/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1782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58DF7D-C2D0-4B03-A7A0-2F06B789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26B711-3121-40B0-8377-A64F3DC00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5C4D3D-ABBA-4B4E-93E5-01E34371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DDD5E5-0097-4C6C-B266-5732EDA96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52EF87-C74F-4D3F-9CAD-EEA1733C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97643"/>
            <a:ext cx="3703320" cy="5792922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EFC68F-3764-4BCA-841B-A2F0AA8C9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4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FFEFF"/>
                </a:solidFill>
              </a:rPr>
              <a:t>Tips and Tricks to organize your makerspace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77E3696-A9DD-9142-8529-E18D7A7E2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828117" y="1038224"/>
            <a:ext cx="6703598" cy="502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16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n open refrigerator filled with food&#10;&#10;Description generated with high confidence">
            <a:extLst>
              <a:ext uri="{FF2B5EF4-FFF2-40B4-BE49-F238E27FC236}">
                <a16:creationId xmlns:a16="http://schemas.microsoft.com/office/drawing/2014/main" id="{03F3E1D7-732F-5546-A8A7-0BF607B1BA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22" r="208" b="2"/>
          <a:stretch/>
        </p:blipFill>
        <p:spPr>
          <a:xfrm>
            <a:off x="-1601" y="0"/>
            <a:ext cx="6097601" cy="470145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BD53C0A-FA26-2C45-91A6-0F0E791B7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431" y="2560264"/>
            <a:ext cx="6748648" cy="429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6766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244130"/>
      </a:dk2>
      <a:lt2>
        <a:srgbClr val="E8E8E2"/>
      </a:lt2>
      <a:accent1>
        <a:srgbClr val="5552EB"/>
      </a:accent1>
      <a:accent2>
        <a:srgbClr val="1762D5"/>
      </a:accent2>
      <a:accent3>
        <a:srgbClr val="25B1D2"/>
      </a:accent3>
      <a:accent4>
        <a:srgbClr val="14B993"/>
      </a:accent4>
      <a:accent5>
        <a:srgbClr val="21BB58"/>
      </a:accent5>
      <a:accent6>
        <a:srgbClr val="1FBC14"/>
      </a:accent6>
      <a:hlink>
        <a:srgbClr val="87892D"/>
      </a:hlink>
      <a:folHlink>
        <a:srgbClr val="848484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88CA935DCEA24F91DB5844F271AFFD" ma:contentTypeVersion="2" ma:contentTypeDescription="Create a new document." ma:contentTypeScope="" ma:versionID="9402e6415e736558eaf54760c8d17e39">
  <xsd:schema xmlns:xsd="http://www.w3.org/2001/XMLSchema" xmlns:xs="http://www.w3.org/2001/XMLSchema" xmlns:p="http://schemas.microsoft.com/office/2006/metadata/properties" xmlns:ns2="51839b6a-5c90-4256-8b81-04ff567a66f0" targetNamespace="http://schemas.microsoft.com/office/2006/metadata/properties" ma:root="true" ma:fieldsID="603762d8eac16174ff831315e3942d34" ns2:_="">
    <xsd:import namespace="51839b6a-5c90-4256-8b81-04ff567a66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839b6a-5c90-4256-8b81-04ff567a66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C08042-CD37-4B0B-B2C8-831F177E5BCC}">
  <ds:schemaRefs>
    <ds:schemaRef ds:uri="51839b6a-5c90-4256-8b81-04ff567a66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16EC28F-0955-4FCB-BAB9-7578539CEC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30FED7-E2AB-4AC8-B7D4-5ABE7F7F4467}">
  <ds:schemaRefs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18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DividendVTI</vt:lpstr>
      <vt:lpstr>MakerSpace </vt:lpstr>
      <vt:lpstr>Design Thinking </vt:lpstr>
      <vt:lpstr>Design Thinking Process</vt:lpstr>
      <vt:lpstr>WHY Have a Makerspace? </vt:lpstr>
      <vt:lpstr>Making In ASD-N</vt:lpstr>
      <vt:lpstr>The End of Average </vt:lpstr>
      <vt:lpstr>WHat is a Makerspace? </vt:lpstr>
      <vt:lpstr>Tips and Tricks to organize your makerspace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ideas</vt:lpstr>
      <vt:lpstr>It Isn't </vt:lpstr>
      <vt:lpstr>Possible Curricular Outcomes for a Makerspace:  Example: Catapult Challenge </vt:lpstr>
      <vt:lpstr>RESOURCES </vt:lpstr>
      <vt:lpstr>We would like to hear from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2013-07-15T20:26:40Z</dcterms:created>
  <dcterms:modified xsi:type="dcterms:W3CDTF">2019-09-16T16:26:34Z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0x0101007E88CA935DCEA24F91DB5844F271AFFD</vt:lpwstr>
  </property>
</Properties>
</file>